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0" r:id="rId3"/>
    <p:sldId id="293" r:id="rId4"/>
    <p:sldId id="292" r:id="rId5"/>
    <p:sldId id="288" r:id="rId6"/>
    <p:sldId id="258" r:id="rId7"/>
    <p:sldId id="270" r:id="rId8"/>
    <p:sldId id="273" r:id="rId9"/>
    <p:sldId id="289" r:id="rId10"/>
    <p:sldId id="276" r:id="rId11"/>
    <p:sldId id="282" r:id="rId12"/>
    <p:sldId id="285" r:id="rId13"/>
    <p:sldId id="281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D43E7-3642-6D60-BA62-048C4A26EC72}" v="565" dt="2023-12-18T17:57:33.053"/>
    <p1510:client id="{1A11B60E-9D83-3244-B4E3-D98E3A040EEB}" v="20" dt="2023-12-18T17:52:29.223"/>
    <p1510:client id="{327B7555-2F99-260C-DBE5-C0CE423136D1}" v="346" dt="2023-12-12T01:32:51.706"/>
    <p1510:client id="{3868E8F3-388F-E365-BE34-0D79A9A7F4AC}" v="3" dt="2023-12-18T23:48:42.687"/>
    <p1510:client id="{396EA259-D488-1F2D-3EA8-C599FAB964D6}" v="176" dt="2023-12-17T01:43:46.392"/>
    <p1510:client id="{5ADCD857-3681-5B51-CF41-31CD0DB19E65}" v="467" dt="2023-12-18T03:26:49.536"/>
    <p1510:client id="{66C56C47-50D4-4272-83D9-34B263DAF952}" v="343" dt="2023-12-12T01:57:55.834"/>
    <p1510:client id="{7262C053-E9D8-8185-C778-07FA4790219B}" v="131" dt="2023-12-18T02:51:58.495"/>
    <p1510:client id="{881219D2-0AF6-EB6E-3743-815FA8110ABB}" v="75" dt="2023-12-18T03:37:42.351"/>
    <p1510:client id="{938B4A6B-D844-E58B-77C8-9CAC9A36CC2C}" v="936" dt="2023-12-18T17:56:23.554"/>
    <p1510:client id="{A365744F-2680-6700-93DA-66D9DCB3F2AC}" v="287" dt="2023-12-12T01:24:52.616"/>
    <p1510:client id="{A4EE54AB-8DC4-840E-5B7A-55DEA23BE921}" v="636" dt="2023-12-18T04:05:58.611"/>
    <p1510:client id="{A7CF21FC-564E-85B6-B9F5-1DD17675B184}" v="384" dt="2023-12-18T17:56:35.946"/>
    <p1510:client id="{BE5EA29C-9F2D-563A-7FCB-B3F6AC61D49F}" v="121" dt="2023-12-18T02:47:03.591"/>
    <p1510:client id="{C1A55FE8-A0E8-5189-ECF4-642DF550745A}" v="40" dt="2023-12-18T23:40:32.826"/>
    <p1510:client id="{C6D1813E-1DA3-1078-0868-DBA1C43BCFD5}" v="3" dt="2023-12-19T01:24:26.785"/>
    <p1510:client id="{D031C14F-697A-48F6-ACC2-6014FCAF0733}" v="1154" dt="2023-12-12T01:25:16.896"/>
    <p1510:client id="{EF9563E2-0A6E-496B-9665-B51BA144BA1E}" v="33" dt="2023-12-12T01:04:24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318FDC-3DA8-4DAD-B50D-5E58E39C0518}" type="doc">
      <dgm:prSet loTypeId="urn:microsoft.com/office/officeart/2005/8/layout/hList9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8202084-959C-4C7B-89CE-868C5CA61431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en-US" b="1" u="none">
              <a:latin typeface="Arial"/>
              <a:cs typeface="Arial"/>
            </a:rPr>
            <a:t>General</a:t>
          </a:r>
          <a:endParaRPr lang="en-US" b="1" u="sng">
            <a:latin typeface="Arial"/>
            <a:cs typeface="Arial"/>
          </a:endParaRPr>
        </a:p>
      </dgm:t>
    </dgm:pt>
    <dgm:pt modelId="{24E4DF67-FD42-4FEC-AC6A-2EF6C30F7CE9}" type="parTrans" cxnId="{49F0F120-27C8-433D-B90F-CF9BA6FA47D8}">
      <dgm:prSet/>
      <dgm:spPr/>
    </dgm:pt>
    <dgm:pt modelId="{9C73E3A7-9E7E-4DC1-AC79-621BA5BB3497}" type="sibTrans" cxnId="{49F0F120-27C8-433D-B90F-CF9BA6FA47D8}">
      <dgm:prSet/>
      <dgm:spPr/>
    </dgm:pt>
    <dgm:pt modelId="{52917CC7-84FC-4DEE-AE8D-36976D2AD61B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en-US" b="1">
              <a:latin typeface="Arial"/>
              <a:cs typeface="Arial"/>
            </a:rPr>
            <a:t>Home Buying Stress (Young Adults):</a:t>
          </a:r>
          <a:r>
            <a:rPr lang="en-US">
              <a:latin typeface="Arial"/>
              <a:cs typeface="Arial"/>
            </a:rPr>
            <a:t> 64% stressed (2023, Apartment List).</a:t>
          </a:r>
        </a:p>
      </dgm:t>
    </dgm:pt>
    <dgm:pt modelId="{AE94FE96-4717-4B76-90AC-97F5EEA01618}" type="parTrans" cxnId="{C7A45520-1955-4F37-859F-5AB006C5AF06}">
      <dgm:prSet/>
      <dgm:spPr/>
    </dgm:pt>
    <dgm:pt modelId="{9C2B818A-191E-4BA6-B960-8C9AC488F862}" type="sibTrans" cxnId="{C7A45520-1955-4F37-859F-5AB006C5AF06}">
      <dgm:prSet/>
      <dgm:spPr/>
    </dgm:pt>
    <dgm:pt modelId="{EFE5CAAB-E1ED-4B81-BDEE-C97704E5DB20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en-US" b="1">
              <a:latin typeface="Arial"/>
              <a:cs typeface="Arial"/>
            </a:rPr>
            <a:t>Childcare Worries (Young Parents):</a:t>
          </a:r>
          <a:r>
            <a:rPr lang="en-US">
              <a:latin typeface="Arial"/>
              <a:cs typeface="Arial"/>
            </a:rPr>
            <a:t> 72% worried (2023, Child Mind Institute).</a:t>
          </a:r>
        </a:p>
      </dgm:t>
    </dgm:pt>
    <dgm:pt modelId="{941D8669-F316-4709-95E7-4A96DFDA9AE4}" type="parTrans" cxnId="{FC3F62EC-1F15-40A0-9C52-84366C2A2EA4}">
      <dgm:prSet/>
      <dgm:spPr/>
    </dgm:pt>
    <dgm:pt modelId="{133AB358-2B4A-492E-9ABF-73CC712C83AA}" type="sibTrans" cxnId="{FC3F62EC-1F15-40A0-9C52-84366C2A2EA4}">
      <dgm:prSet/>
      <dgm:spPr/>
    </dgm:pt>
    <dgm:pt modelId="{10B0DCEB-8CAE-4B7C-AC5F-B83A090AC431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en-US" b="1" u="none">
              <a:latin typeface="Arial"/>
              <a:cs typeface="Arial"/>
            </a:rPr>
            <a:t>Work-Life Balance</a:t>
          </a:r>
          <a:endParaRPr lang="en-US" u="none">
            <a:latin typeface="Arial"/>
            <a:cs typeface="Arial"/>
          </a:endParaRPr>
        </a:p>
      </dgm:t>
    </dgm:pt>
    <dgm:pt modelId="{A42DE7FA-61ED-4238-BE00-41E49C53F791}" type="parTrans" cxnId="{64DB2A9D-DF2B-4E97-8BD3-6CD94ED2FE8E}">
      <dgm:prSet/>
      <dgm:spPr/>
    </dgm:pt>
    <dgm:pt modelId="{0DD02100-2F2C-4544-8398-ADCCEC857D0B}" type="sibTrans" cxnId="{64DB2A9D-DF2B-4E97-8BD3-6CD94ED2FE8E}">
      <dgm:prSet/>
      <dgm:spPr/>
    </dgm:pt>
    <dgm:pt modelId="{C287666A-203B-4744-AE78-1E8739F9AEAA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en-US" b="1">
              <a:latin typeface="Arial"/>
              <a:cs typeface="Arial"/>
            </a:rPr>
            <a:t>Work-Life Balance Importance (Young Adults):</a:t>
          </a:r>
          <a:r>
            <a:rPr lang="en-US">
              <a:latin typeface="Arial"/>
              <a:cs typeface="Arial"/>
            </a:rPr>
            <a:t> 87% (2022, Pew Research Center).</a:t>
          </a:r>
        </a:p>
      </dgm:t>
    </dgm:pt>
    <dgm:pt modelId="{F85BAD26-2B9F-4CCB-9065-41FB9D05EFAE}" type="parTrans" cxnId="{CCFF7A4D-E01E-443F-B8AD-4D4875FC3B66}">
      <dgm:prSet/>
      <dgm:spPr/>
    </dgm:pt>
    <dgm:pt modelId="{B64FFE0E-6C36-423A-9B61-92B5163A0C63}" type="sibTrans" cxnId="{CCFF7A4D-E01E-443F-B8AD-4D4875FC3B66}">
      <dgm:prSet/>
      <dgm:spPr/>
    </dgm:pt>
    <dgm:pt modelId="{132AC1EE-9100-4CF7-A00E-09395109A7A3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en-US" b="1">
              <a:latin typeface="Arial"/>
              <a:cs typeface="Arial"/>
            </a:rPr>
            <a:t>Remote Work Part-Time:</a:t>
          </a:r>
          <a:r>
            <a:rPr lang="en-US">
              <a:latin typeface="Arial"/>
              <a:cs typeface="Arial"/>
            </a:rPr>
            <a:t> 42% (2023, FlexJobs).</a:t>
          </a:r>
        </a:p>
      </dgm:t>
    </dgm:pt>
    <dgm:pt modelId="{BA19F45C-93D2-4F6A-B163-A9A1661D4CCB}" type="parTrans" cxnId="{1E8FA969-DC26-4446-BFAC-1EEDC86541FC}">
      <dgm:prSet/>
      <dgm:spPr/>
    </dgm:pt>
    <dgm:pt modelId="{2B626EB0-A7FF-4491-AF2C-4757FC9CCE11}" type="sibTrans" cxnId="{1E8FA969-DC26-4446-BFAC-1EEDC86541FC}">
      <dgm:prSet/>
      <dgm:spPr/>
    </dgm:pt>
    <dgm:pt modelId="{5A631503-1AEA-440F-913D-23413ECD97CD}" type="pres">
      <dgm:prSet presAssocID="{E9318FDC-3DA8-4DAD-B50D-5E58E39C0518}" presName="list" presStyleCnt="0">
        <dgm:presLayoutVars>
          <dgm:dir/>
          <dgm:animLvl val="lvl"/>
        </dgm:presLayoutVars>
      </dgm:prSet>
      <dgm:spPr/>
    </dgm:pt>
    <dgm:pt modelId="{5F9F5099-BAA3-4D9C-A5D6-C74122A6B4CC}" type="pres">
      <dgm:prSet presAssocID="{18202084-959C-4C7B-89CE-868C5CA61431}" presName="posSpace" presStyleCnt="0"/>
      <dgm:spPr/>
    </dgm:pt>
    <dgm:pt modelId="{555D4BBD-3854-4738-8E5E-CA148D16AC6E}" type="pres">
      <dgm:prSet presAssocID="{18202084-959C-4C7B-89CE-868C5CA61431}" presName="vertFlow" presStyleCnt="0"/>
      <dgm:spPr/>
    </dgm:pt>
    <dgm:pt modelId="{004B64AD-5323-420D-A951-01DCF8A408C9}" type="pres">
      <dgm:prSet presAssocID="{18202084-959C-4C7B-89CE-868C5CA61431}" presName="topSpace" presStyleCnt="0"/>
      <dgm:spPr/>
    </dgm:pt>
    <dgm:pt modelId="{27CDC16B-24D7-473A-824F-EB9D60442B24}" type="pres">
      <dgm:prSet presAssocID="{18202084-959C-4C7B-89CE-868C5CA61431}" presName="firstComp" presStyleCnt="0"/>
      <dgm:spPr/>
    </dgm:pt>
    <dgm:pt modelId="{78CBD820-2DC1-456E-977B-EA72AA122493}" type="pres">
      <dgm:prSet presAssocID="{18202084-959C-4C7B-89CE-868C5CA61431}" presName="firstChild" presStyleLbl="bgAccFollowNode1" presStyleIdx="0" presStyleCnt="4"/>
      <dgm:spPr/>
    </dgm:pt>
    <dgm:pt modelId="{DD2D431F-F4B8-485E-B00F-3C6B0323B3EB}" type="pres">
      <dgm:prSet presAssocID="{18202084-959C-4C7B-89CE-868C5CA61431}" presName="firstChildTx" presStyleLbl="bgAccFollowNode1" presStyleIdx="0" presStyleCnt="4">
        <dgm:presLayoutVars>
          <dgm:bulletEnabled val="1"/>
        </dgm:presLayoutVars>
      </dgm:prSet>
      <dgm:spPr/>
    </dgm:pt>
    <dgm:pt modelId="{EA832958-F334-40EE-827F-FDE69318753F}" type="pres">
      <dgm:prSet presAssocID="{EFE5CAAB-E1ED-4B81-BDEE-C97704E5DB20}" presName="comp" presStyleCnt="0"/>
      <dgm:spPr/>
    </dgm:pt>
    <dgm:pt modelId="{0C451ACD-EA91-40F1-9AD7-D3472AA8ED30}" type="pres">
      <dgm:prSet presAssocID="{EFE5CAAB-E1ED-4B81-BDEE-C97704E5DB20}" presName="child" presStyleLbl="bgAccFollowNode1" presStyleIdx="1" presStyleCnt="4"/>
      <dgm:spPr/>
    </dgm:pt>
    <dgm:pt modelId="{3C3A9247-749C-4EA7-96CD-A50D9FD79BA2}" type="pres">
      <dgm:prSet presAssocID="{EFE5CAAB-E1ED-4B81-BDEE-C97704E5DB20}" presName="childTx" presStyleLbl="bgAccFollowNode1" presStyleIdx="1" presStyleCnt="4">
        <dgm:presLayoutVars>
          <dgm:bulletEnabled val="1"/>
        </dgm:presLayoutVars>
      </dgm:prSet>
      <dgm:spPr/>
    </dgm:pt>
    <dgm:pt modelId="{18C55478-ABDA-46C8-8C97-2CBCA575DEC3}" type="pres">
      <dgm:prSet presAssocID="{18202084-959C-4C7B-89CE-868C5CA61431}" presName="negSpace" presStyleCnt="0"/>
      <dgm:spPr/>
    </dgm:pt>
    <dgm:pt modelId="{2955301D-756E-401F-8527-0612F318C1C5}" type="pres">
      <dgm:prSet presAssocID="{18202084-959C-4C7B-89CE-868C5CA61431}" presName="circle" presStyleLbl="node1" presStyleIdx="0" presStyleCnt="2"/>
      <dgm:spPr/>
    </dgm:pt>
    <dgm:pt modelId="{4082531F-F585-444A-91F1-B73AA48A1FB8}" type="pres">
      <dgm:prSet presAssocID="{9C73E3A7-9E7E-4DC1-AC79-621BA5BB3497}" presName="transSpace" presStyleCnt="0"/>
      <dgm:spPr/>
    </dgm:pt>
    <dgm:pt modelId="{69C88FB2-ADE4-4FC7-BA09-A0A2E3E16A78}" type="pres">
      <dgm:prSet presAssocID="{10B0DCEB-8CAE-4B7C-AC5F-B83A090AC431}" presName="posSpace" presStyleCnt="0"/>
      <dgm:spPr/>
    </dgm:pt>
    <dgm:pt modelId="{17BD6D01-0FB8-4F51-B356-D660142DC6EF}" type="pres">
      <dgm:prSet presAssocID="{10B0DCEB-8CAE-4B7C-AC5F-B83A090AC431}" presName="vertFlow" presStyleCnt="0"/>
      <dgm:spPr/>
    </dgm:pt>
    <dgm:pt modelId="{0FBF41AB-5E91-4672-8C7A-5EC6648AC111}" type="pres">
      <dgm:prSet presAssocID="{10B0DCEB-8CAE-4B7C-AC5F-B83A090AC431}" presName="topSpace" presStyleCnt="0"/>
      <dgm:spPr/>
    </dgm:pt>
    <dgm:pt modelId="{9832BD00-6C2E-477B-B7E1-8B7B44750B86}" type="pres">
      <dgm:prSet presAssocID="{10B0DCEB-8CAE-4B7C-AC5F-B83A090AC431}" presName="firstComp" presStyleCnt="0"/>
      <dgm:spPr/>
    </dgm:pt>
    <dgm:pt modelId="{A1D2482A-C5EF-4E9B-8F7E-E3653F6A198D}" type="pres">
      <dgm:prSet presAssocID="{10B0DCEB-8CAE-4B7C-AC5F-B83A090AC431}" presName="firstChild" presStyleLbl="bgAccFollowNode1" presStyleIdx="2" presStyleCnt="4"/>
      <dgm:spPr/>
    </dgm:pt>
    <dgm:pt modelId="{9DA0FB73-18BC-40EA-BD95-9EAABD349087}" type="pres">
      <dgm:prSet presAssocID="{10B0DCEB-8CAE-4B7C-AC5F-B83A090AC431}" presName="firstChildTx" presStyleLbl="bgAccFollowNode1" presStyleIdx="2" presStyleCnt="4">
        <dgm:presLayoutVars>
          <dgm:bulletEnabled val="1"/>
        </dgm:presLayoutVars>
      </dgm:prSet>
      <dgm:spPr/>
    </dgm:pt>
    <dgm:pt modelId="{F360948A-3FFC-4897-8B1D-08360ED2ACC8}" type="pres">
      <dgm:prSet presAssocID="{132AC1EE-9100-4CF7-A00E-09395109A7A3}" presName="comp" presStyleCnt="0"/>
      <dgm:spPr/>
    </dgm:pt>
    <dgm:pt modelId="{59A83F01-5F31-4D68-809C-D137799298D2}" type="pres">
      <dgm:prSet presAssocID="{132AC1EE-9100-4CF7-A00E-09395109A7A3}" presName="child" presStyleLbl="bgAccFollowNode1" presStyleIdx="3" presStyleCnt="4"/>
      <dgm:spPr/>
    </dgm:pt>
    <dgm:pt modelId="{6E56781D-4D44-4FCB-9A32-55BCE33C0595}" type="pres">
      <dgm:prSet presAssocID="{132AC1EE-9100-4CF7-A00E-09395109A7A3}" presName="childTx" presStyleLbl="bgAccFollowNode1" presStyleIdx="3" presStyleCnt="4">
        <dgm:presLayoutVars>
          <dgm:bulletEnabled val="1"/>
        </dgm:presLayoutVars>
      </dgm:prSet>
      <dgm:spPr/>
    </dgm:pt>
    <dgm:pt modelId="{033EDA38-7251-45C2-A01E-5FEA59D332D3}" type="pres">
      <dgm:prSet presAssocID="{10B0DCEB-8CAE-4B7C-AC5F-B83A090AC431}" presName="negSpace" presStyleCnt="0"/>
      <dgm:spPr/>
    </dgm:pt>
    <dgm:pt modelId="{921B34BA-7A92-4EAC-8F4F-39A0872ECE47}" type="pres">
      <dgm:prSet presAssocID="{10B0DCEB-8CAE-4B7C-AC5F-B83A090AC431}" presName="circle" presStyleLbl="node1" presStyleIdx="1" presStyleCnt="2"/>
      <dgm:spPr/>
    </dgm:pt>
  </dgm:ptLst>
  <dgm:cxnLst>
    <dgm:cxn modelId="{9C0CA70C-7AB8-4A9E-8FBD-1BAAC2F1277B}" type="presOf" srcId="{132AC1EE-9100-4CF7-A00E-09395109A7A3}" destId="{59A83F01-5F31-4D68-809C-D137799298D2}" srcOrd="0" destOrd="0" presId="urn:microsoft.com/office/officeart/2005/8/layout/hList9"/>
    <dgm:cxn modelId="{C3698015-264B-4870-BA0A-25EEC5551D87}" type="presOf" srcId="{132AC1EE-9100-4CF7-A00E-09395109A7A3}" destId="{6E56781D-4D44-4FCB-9A32-55BCE33C0595}" srcOrd="1" destOrd="0" presId="urn:microsoft.com/office/officeart/2005/8/layout/hList9"/>
    <dgm:cxn modelId="{C7A45520-1955-4F37-859F-5AB006C5AF06}" srcId="{18202084-959C-4C7B-89CE-868C5CA61431}" destId="{52917CC7-84FC-4DEE-AE8D-36976D2AD61B}" srcOrd="0" destOrd="0" parTransId="{AE94FE96-4717-4B76-90AC-97F5EEA01618}" sibTransId="{9C2B818A-191E-4BA6-B960-8C9AC488F862}"/>
    <dgm:cxn modelId="{49F0F120-27C8-433D-B90F-CF9BA6FA47D8}" srcId="{E9318FDC-3DA8-4DAD-B50D-5E58E39C0518}" destId="{18202084-959C-4C7B-89CE-868C5CA61431}" srcOrd="0" destOrd="0" parTransId="{24E4DF67-FD42-4FEC-AC6A-2EF6C30F7CE9}" sibTransId="{9C73E3A7-9E7E-4DC1-AC79-621BA5BB3497}"/>
    <dgm:cxn modelId="{E9ECA925-BC34-4E95-911D-E185F7F1CFD8}" type="presOf" srcId="{C287666A-203B-4744-AE78-1E8739F9AEAA}" destId="{9DA0FB73-18BC-40EA-BD95-9EAABD349087}" srcOrd="1" destOrd="0" presId="urn:microsoft.com/office/officeart/2005/8/layout/hList9"/>
    <dgm:cxn modelId="{1E8FA969-DC26-4446-BFAC-1EEDC86541FC}" srcId="{10B0DCEB-8CAE-4B7C-AC5F-B83A090AC431}" destId="{132AC1EE-9100-4CF7-A00E-09395109A7A3}" srcOrd="1" destOrd="0" parTransId="{BA19F45C-93D2-4F6A-B163-A9A1661D4CCB}" sibTransId="{2B626EB0-A7FF-4491-AF2C-4757FC9CCE11}"/>
    <dgm:cxn modelId="{CCFF7A4D-E01E-443F-B8AD-4D4875FC3B66}" srcId="{10B0DCEB-8CAE-4B7C-AC5F-B83A090AC431}" destId="{C287666A-203B-4744-AE78-1E8739F9AEAA}" srcOrd="0" destOrd="0" parTransId="{F85BAD26-2B9F-4CCB-9065-41FB9D05EFAE}" sibTransId="{B64FFE0E-6C36-423A-9B61-92B5163A0C63}"/>
    <dgm:cxn modelId="{B39C7484-0DEC-42AC-ABE6-3DA6EFB0CF59}" type="presOf" srcId="{E9318FDC-3DA8-4DAD-B50D-5E58E39C0518}" destId="{5A631503-1AEA-440F-913D-23413ECD97CD}" srcOrd="0" destOrd="0" presId="urn:microsoft.com/office/officeart/2005/8/layout/hList9"/>
    <dgm:cxn modelId="{64DB2A9D-DF2B-4E97-8BD3-6CD94ED2FE8E}" srcId="{E9318FDC-3DA8-4DAD-B50D-5E58E39C0518}" destId="{10B0DCEB-8CAE-4B7C-AC5F-B83A090AC431}" srcOrd="1" destOrd="0" parTransId="{A42DE7FA-61ED-4238-BE00-41E49C53F791}" sibTransId="{0DD02100-2F2C-4544-8398-ADCCEC857D0B}"/>
    <dgm:cxn modelId="{A111639D-37D3-47F3-8248-480C4439ECA9}" type="presOf" srcId="{C287666A-203B-4744-AE78-1E8739F9AEAA}" destId="{A1D2482A-C5EF-4E9B-8F7E-E3653F6A198D}" srcOrd="0" destOrd="0" presId="urn:microsoft.com/office/officeart/2005/8/layout/hList9"/>
    <dgm:cxn modelId="{E799B8AE-CBDA-468A-941C-8471E4673631}" type="presOf" srcId="{10B0DCEB-8CAE-4B7C-AC5F-B83A090AC431}" destId="{921B34BA-7A92-4EAC-8F4F-39A0872ECE47}" srcOrd="0" destOrd="0" presId="urn:microsoft.com/office/officeart/2005/8/layout/hList9"/>
    <dgm:cxn modelId="{7D8006CA-942F-48F2-9D25-611AA379F3AC}" type="presOf" srcId="{52917CC7-84FC-4DEE-AE8D-36976D2AD61B}" destId="{DD2D431F-F4B8-485E-B00F-3C6B0323B3EB}" srcOrd="1" destOrd="0" presId="urn:microsoft.com/office/officeart/2005/8/layout/hList9"/>
    <dgm:cxn modelId="{92B497D6-E415-4193-9593-AD690BD54075}" type="presOf" srcId="{EFE5CAAB-E1ED-4B81-BDEE-C97704E5DB20}" destId="{0C451ACD-EA91-40F1-9AD7-D3472AA8ED30}" srcOrd="0" destOrd="0" presId="urn:microsoft.com/office/officeart/2005/8/layout/hList9"/>
    <dgm:cxn modelId="{A65988D9-3DEC-4A83-8B82-DF8E33FA3CAE}" type="presOf" srcId="{EFE5CAAB-E1ED-4B81-BDEE-C97704E5DB20}" destId="{3C3A9247-749C-4EA7-96CD-A50D9FD79BA2}" srcOrd="1" destOrd="0" presId="urn:microsoft.com/office/officeart/2005/8/layout/hList9"/>
    <dgm:cxn modelId="{E24EB6DE-C2CB-400D-AE23-A26DD450A61F}" type="presOf" srcId="{52917CC7-84FC-4DEE-AE8D-36976D2AD61B}" destId="{78CBD820-2DC1-456E-977B-EA72AA122493}" srcOrd="0" destOrd="0" presId="urn:microsoft.com/office/officeart/2005/8/layout/hList9"/>
    <dgm:cxn modelId="{FC3F62EC-1F15-40A0-9C52-84366C2A2EA4}" srcId="{18202084-959C-4C7B-89CE-868C5CA61431}" destId="{EFE5CAAB-E1ED-4B81-BDEE-C97704E5DB20}" srcOrd="1" destOrd="0" parTransId="{941D8669-F316-4709-95E7-4A96DFDA9AE4}" sibTransId="{133AB358-2B4A-492E-9ABF-73CC712C83AA}"/>
    <dgm:cxn modelId="{F8EC28FD-2086-443A-A28E-D4E85896D2CD}" type="presOf" srcId="{18202084-959C-4C7B-89CE-868C5CA61431}" destId="{2955301D-756E-401F-8527-0612F318C1C5}" srcOrd="0" destOrd="0" presId="urn:microsoft.com/office/officeart/2005/8/layout/hList9"/>
    <dgm:cxn modelId="{956835C9-0B08-421A-A4C2-C0C0F310756F}" type="presParOf" srcId="{5A631503-1AEA-440F-913D-23413ECD97CD}" destId="{5F9F5099-BAA3-4D9C-A5D6-C74122A6B4CC}" srcOrd="0" destOrd="0" presId="urn:microsoft.com/office/officeart/2005/8/layout/hList9"/>
    <dgm:cxn modelId="{4BD97C57-0DF8-4AF8-AEF7-6038EAC81309}" type="presParOf" srcId="{5A631503-1AEA-440F-913D-23413ECD97CD}" destId="{555D4BBD-3854-4738-8E5E-CA148D16AC6E}" srcOrd="1" destOrd="0" presId="urn:microsoft.com/office/officeart/2005/8/layout/hList9"/>
    <dgm:cxn modelId="{0FC9C39D-C39E-4345-8674-8EDB2925CE19}" type="presParOf" srcId="{555D4BBD-3854-4738-8E5E-CA148D16AC6E}" destId="{004B64AD-5323-420D-A951-01DCF8A408C9}" srcOrd="0" destOrd="0" presId="urn:microsoft.com/office/officeart/2005/8/layout/hList9"/>
    <dgm:cxn modelId="{EF766C91-B2A4-42E2-BB43-808D9C881F79}" type="presParOf" srcId="{555D4BBD-3854-4738-8E5E-CA148D16AC6E}" destId="{27CDC16B-24D7-473A-824F-EB9D60442B24}" srcOrd="1" destOrd="0" presId="urn:microsoft.com/office/officeart/2005/8/layout/hList9"/>
    <dgm:cxn modelId="{D33E5EF2-6DB5-4388-AEDA-29A31F55F7B2}" type="presParOf" srcId="{27CDC16B-24D7-473A-824F-EB9D60442B24}" destId="{78CBD820-2DC1-456E-977B-EA72AA122493}" srcOrd="0" destOrd="0" presId="urn:microsoft.com/office/officeart/2005/8/layout/hList9"/>
    <dgm:cxn modelId="{1F14073F-593B-4692-9847-2A1E5B9FF54A}" type="presParOf" srcId="{27CDC16B-24D7-473A-824F-EB9D60442B24}" destId="{DD2D431F-F4B8-485E-B00F-3C6B0323B3EB}" srcOrd="1" destOrd="0" presId="urn:microsoft.com/office/officeart/2005/8/layout/hList9"/>
    <dgm:cxn modelId="{90C74FA4-6D93-46BB-811A-BA1B0AFFFB13}" type="presParOf" srcId="{555D4BBD-3854-4738-8E5E-CA148D16AC6E}" destId="{EA832958-F334-40EE-827F-FDE69318753F}" srcOrd="2" destOrd="0" presId="urn:microsoft.com/office/officeart/2005/8/layout/hList9"/>
    <dgm:cxn modelId="{1D840D08-6A58-415B-ADC5-D89DB0AC3100}" type="presParOf" srcId="{EA832958-F334-40EE-827F-FDE69318753F}" destId="{0C451ACD-EA91-40F1-9AD7-D3472AA8ED30}" srcOrd="0" destOrd="0" presId="urn:microsoft.com/office/officeart/2005/8/layout/hList9"/>
    <dgm:cxn modelId="{3760B0DD-AB5A-4F20-9095-6F71A842418C}" type="presParOf" srcId="{EA832958-F334-40EE-827F-FDE69318753F}" destId="{3C3A9247-749C-4EA7-96CD-A50D9FD79BA2}" srcOrd="1" destOrd="0" presId="urn:microsoft.com/office/officeart/2005/8/layout/hList9"/>
    <dgm:cxn modelId="{3D7E452C-1F20-4984-8762-B5670CF04426}" type="presParOf" srcId="{5A631503-1AEA-440F-913D-23413ECD97CD}" destId="{18C55478-ABDA-46C8-8C97-2CBCA575DEC3}" srcOrd="2" destOrd="0" presId="urn:microsoft.com/office/officeart/2005/8/layout/hList9"/>
    <dgm:cxn modelId="{8BAD0D83-986B-4B92-A375-52208B5B437A}" type="presParOf" srcId="{5A631503-1AEA-440F-913D-23413ECD97CD}" destId="{2955301D-756E-401F-8527-0612F318C1C5}" srcOrd="3" destOrd="0" presId="urn:microsoft.com/office/officeart/2005/8/layout/hList9"/>
    <dgm:cxn modelId="{A12217B3-9605-4FEE-8E37-2B43A99E9EDE}" type="presParOf" srcId="{5A631503-1AEA-440F-913D-23413ECD97CD}" destId="{4082531F-F585-444A-91F1-B73AA48A1FB8}" srcOrd="4" destOrd="0" presId="urn:microsoft.com/office/officeart/2005/8/layout/hList9"/>
    <dgm:cxn modelId="{5527D963-1792-4C95-868F-B93F279C5232}" type="presParOf" srcId="{5A631503-1AEA-440F-913D-23413ECD97CD}" destId="{69C88FB2-ADE4-4FC7-BA09-A0A2E3E16A78}" srcOrd="5" destOrd="0" presId="urn:microsoft.com/office/officeart/2005/8/layout/hList9"/>
    <dgm:cxn modelId="{AA2AB137-89CC-437A-90F2-890EDAA3A7EB}" type="presParOf" srcId="{5A631503-1AEA-440F-913D-23413ECD97CD}" destId="{17BD6D01-0FB8-4F51-B356-D660142DC6EF}" srcOrd="6" destOrd="0" presId="urn:microsoft.com/office/officeart/2005/8/layout/hList9"/>
    <dgm:cxn modelId="{C655F87E-35CF-4510-BE83-44C59AD868B5}" type="presParOf" srcId="{17BD6D01-0FB8-4F51-B356-D660142DC6EF}" destId="{0FBF41AB-5E91-4672-8C7A-5EC6648AC111}" srcOrd="0" destOrd="0" presId="urn:microsoft.com/office/officeart/2005/8/layout/hList9"/>
    <dgm:cxn modelId="{70007462-C076-42DE-9AED-00384230C71E}" type="presParOf" srcId="{17BD6D01-0FB8-4F51-B356-D660142DC6EF}" destId="{9832BD00-6C2E-477B-B7E1-8B7B44750B86}" srcOrd="1" destOrd="0" presId="urn:microsoft.com/office/officeart/2005/8/layout/hList9"/>
    <dgm:cxn modelId="{0CA9BF4F-4B03-48B9-850A-DDEF57F09E28}" type="presParOf" srcId="{9832BD00-6C2E-477B-B7E1-8B7B44750B86}" destId="{A1D2482A-C5EF-4E9B-8F7E-E3653F6A198D}" srcOrd="0" destOrd="0" presId="urn:microsoft.com/office/officeart/2005/8/layout/hList9"/>
    <dgm:cxn modelId="{A6B30E27-402A-42E4-910D-71D6AE3D31D1}" type="presParOf" srcId="{9832BD00-6C2E-477B-B7E1-8B7B44750B86}" destId="{9DA0FB73-18BC-40EA-BD95-9EAABD349087}" srcOrd="1" destOrd="0" presId="urn:microsoft.com/office/officeart/2005/8/layout/hList9"/>
    <dgm:cxn modelId="{65CAB355-4B09-40F2-A304-995AE4147AEF}" type="presParOf" srcId="{17BD6D01-0FB8-4F51-B356-D660142DC6EF}" destId="{F360948A-3FFC-4897-8B1D-08360ED2ACC8}" srcOrd="2" destOrd="0" presId="urn:microsoft.com/office/officeart/2005/8/layout/hList9"/>
    <dgm:cxn modelId="{24DF20F6-DD06-4E3F-9898-240034B5F2D8}" type="presParOf" srcId="{F360948A-3FFC-4897-8B1D-08360ED2ACC8}" destId="{59A83F01-5F31-4D68-809C-D137799298D2}" srcOrd="0" destOrd="0" presId="urn:microsoft.com/office/officeart/2005/8/layout/hList9"/>
    <dgm:cxn modelId="{815F9FA0-2C65-4D6A-AB42-B0430363DD15}" type="presParOf" srcId="{F360948A-3FFC-4897-8B1D-08360ED2ACC8}" destId="{6E56781D-4D44-4FCB-9A32-55BCE33C0595}" srcOrd="1" destOrd="0" presId="urn:microsoft.com/office/officeart/2005/8/layout/hList9"/>
    <dgm:cxn modelId="{34EA768B-4085-48C0-8B46-E433E587E9B3}" type="presParOf" srcId="{5A631503-1AEA-440F-913D-23413ECD97CD}" destId="{033EDA38-7251-45C2-A01E-5FEA59D332D3}" srcOrd="7" destOrd="0" presId="urn:microsoft.com/office/officeart/2005/8/layout/hList9"/>
    <dgm:cxn modelId="{9AD7216D-1830-426A-946A-F630F9DAC1C5}" type="presParOf" srcId="{5A631503-1AEA-440F-913D-23413ECD97CD}" destId="{921B34BA-7A92-4EAC-8F4F-39A0872ECE47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66AD9A-035B-4AB5-86FE-E9D857DF32FC}" type="doc">
      <dgm:prSet loTypeId="urn:microsoft.com/office/officeart/2005/8/layout/hList9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9A47EE7-CEA3-405E-BD48-0A9DF70CFF5E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en-US" b="1" u="none">
              <a:solidFill>
                <a:schemeClr val="bg1"/>
              </a:solidFill>
              <a:latin typeface="Arial"/>
              <a:cs typeface="Arial"/>
            </a:rPr>
            <a:t>Commuting</a:t>
          </a:r>
        </a:p>
      </dgm:t>
    </dgm:pt>
    <dgm:pt modelId="{2B6E79B4-D385-49AC-BBA9-4AD586CFB58E}" type="parTrans" cxnId="{5AC7161F-6FA4-4CDD-8796-30C37F2332EA}">
      <dgm:prSet/>
      <dgm:spPr/>
    </dgm:pt>
    <dgm:pt modelId="{FB95E3F6-57E9-4F2C-98BF-BDA470DF27AC}" type="sibTrans" cxnId="{5AC7161F-6FA4-4CDD-8796-30C37F2332EA}">
      <dgm:prSet/>
      <dgm:spPr/>
    </dgm:pt>
    <dgm:pt modelId="{83A4DDC4-25C2-4D08-A388-230DD247A9A2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en-US" b="1">
              <a:solidFill>
                <a:srgbClr val="000000"/>
              </a:solidFill>
              <a:latin typeface="Arial"/>
              <a:cs typeface="Arial"/>
            </a:rPr>
            <a:t>Long Commutes (Over 90 Minutes):</a:t>
          </a:r>
          <a:r>
            <a:rPr lang="en-US">
              <a:solidFill>
                <a:srgbClr val="000000"/>
              </a:solidFill>
              <a:latin typeface="Arial"/>
              <a:cs typeface="Arial"/>
            </a:rPr>
            <a:t> 4.5% (2023, Census Bureau).</a:t>
          </a:r>
        </a:p>
      </dgm:t>
    </dgm:pt>
    <dgm:pt modelId="{31B6AAFF-7E5F-4893-8B76-9360334D7F92}" type="parTrans" cxnId="{E35FE000-2518-491C-8B39-EAED241E38F6}">
      <dgm:prSet/>
      <dgm:spPr/>
    </dgm:pt>
    <dgm:pt modelId="{9FDD42D6-19E3-4C6B-82E0-F042CED0B84E}" type="sibTrans" cxnId="{E35FE000-2518-491C-8B39-EAED241E38F6}">
      <dgm:prSet/>
      <dgm:spPr/>
    </dgm:pt>
    <dgm:pt modelId="{C292E4BF-8C86-4CA4-95C4-13496B02DAE4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en-US" b="1">
              <a:solidFill>
                <a:srgbClr val="000000"/>
              </a:solidFill>
              <a:latin typeface="Arial"/>
              <a:cs typeface="Arial"/>
            </a:rPr>
            <a:t>Average Commute Time (NY):</a:t>
          </a:r>
          <a:r>
            <a:rPr lang="en-US">
              <a:solidFill>
                <a:srgbClr val="000000"/>
              </a:solidFill>
              <a:latin typeface="Arial"/>
              <a:cs typeface="Arial"/>
            </a:rPr>
            <a:t> 79.6 minutes (2023, Census Bureau).</a:t>
          </a:r>
          <a:endParaRPr lang="en-US">
            <a:solidFill>
              <a:srgbClr val="000000"/>
            </a:solidFill>
          </a:endParaRPr>
        </a:p>
      </dgm:t>
    </dgm:pt>
    <dgm:pt modelId="{EF05F8E3-B74D-48CD-A2DD-8343389C9CB5}" type="parTrans" cxnId="{309F579C-7250-4321-904A-7D6FCA018286}">
      <dgm:prSet/>
      <dgm:spPr/>
    </dgm:pt>
    <dgm:pt modelId="{120BE553-C3AC-4110-99DC-5241B85B9731}" type="sibTrans" cxnId="{309F579C-7250-4321-904A-7D6FCA018286}">
      <dgm:prSet/>
      <dgm:spPr/>
    </dgm:pt>
    <dgm:pt modelId="{803FC685-740D-449D-B96B-955916B0CB4F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en-US" b="1">
              <a:solidFill>
                <a:srgbClr val="000000"/>
              </a:solidFill>
              <a:latin typeface="Arial"/>
              <a:cs typeface="Arial"/>
            </a:rPr>
            <a:t>Median Home Sales Price (NYC): </a:t>
          </a:r>
          <a:r>
            <a:rPr lang="en-US">
              <a:solidFill>
                <a:srgbClr val="000000"/>
              </a:solidFill>
              <a:latin typeface="Arial"/>
              <a:cs typeface="Arial"/>
            </a:rPr>
            <a:t>$795,000 (Oct 2023, National Association of Realtors).</a:t>
          </a:r>
        </a:p>
      </dgm:t>
    </dgm:pt>
    <dgm:pt modelId="{3046A9D5-6911-43FF-933C-B85A8CD84FFA}" type="parTrans" cxnId="{8D3378BD-BB99-4537-B788-03BA86F33D0B}">
      <dgm:prSet/>
      <dgm:spPr/>
    </dgm:pt>
    <dgm:pt modelId="{EF555DCA-43B2-45F9-A92B-1E44FA635AFB}" type="sibTrans" cxnId="{8D3378BD-BB99-4537-B788-03BA86F33D0B}">
      <dgm:prSet/>
      <dgm:spPr/>
    </dgm:pt>
    <dgm:pt modelId="{68046538-A079-4640-B715-BFE43BAC8321}">
      <dgm:prSet phldr="0"/>
      <dgm:spPr/>
      <dgm:t>
        <a:bodyPr/>
        <a:lstStyle/>
        <a:p>
          <a:pPr algn="l">
            <a:lnSpc>
              <a:spcPct val="110000"/>
            </a:lnSpc>
          </a:pPr>
          <a:r>
            <a:rPr lang="en-US" b="1">
              <a:solidFill>
                <a:srgbClr val="000000"/>
              </a:solidFill>
              <a:latin typeface="Arial"/>
              <a:cs typeface="Arial"/>
            </a:rPr>
            <a:t>Income Spent on Housing:</a:t>
          </a:r>
          <a:r>
            <a:rPr lang="en-US">
              <a:solidFill>
                <a:srgbClr val="000000"/>
              </a:solidFill>
              <a:latin typeface="Arial"/>
              <a:cs typeface="Arial"/>
            </a:rPr>
            <a:t> 38% (2022, Pew Research Center).</a:t>
          </a:r>
          <a:endParaRPr lang="en-US">
            <a:solidFill>
              <a:srgbClr val="000000"/>
            </a:solidFill>
          </a:endParaRPr>
        </a:p>
      </dgm:t>
    </dgm:pt>
    <dgm:pt modelId="{25787F8E-0D5D-4441-AED6-0331C00CDE78}" type="parTrans" cxnId="{8565C9EC-9348-4583-B8A2-9001C44BD5C3}">
      <dgm:prSet/>
      <dgm:spPr/>
    </dgm:pt>
    <dgm:pt modelId="{6398E66B-8F5A-4C0B-867D-6BB80B3512E6}" type="sibTrans" cxnId="{8565C9EC-9348-4583-B8A2-9001C44BD5C3}">
      <dgm:prSet/>
      <dgm:spPr/>
    </dgm:pt>
    <dgm:pt modelId="{603CE2D3-413F-459A-A9F5-97D670AC7F68}">
      <dgm:prSet phldr="0"/>
      <dgm:spPr/>
      <dgm:t>
        <a:bodyPr/>
        <a:lstStyle/>
        <a:p>
          <a:r>
            <a:rPr lang="en-US" b="1">
              <a:solidFill>
                <a:schemeClr val="bg1"/>
              </a:solidFill>
              <a:latin typeface="Arial"/>
              <a:cs typeface="Arial"/>
            </a:rPr>
            <a:t>Housing Costs</a:t>
          </a:r>
          <a:endParaRPr lang="en-US" b="1">
            <a:solidFill>
              <a:schemeClr val="bg1"/>
            </a:solidFill>
          </a:endParaRPr>
        </a:p>
      </dgm:t>
    </dgm:pt>
    <dgm:pt modelId="{D06E657A-657B-450B-8314-401994547A8D}" type="parTrans" cxnId="{B295DDC4-C821-4A9D-8099-12FB13EA524A}">
      <dgm:prSet/>
      <dgm:spPr/>
    </dgm:pt>
    <dgm:pt modelId="{F69DE2FF-09F6-48E7-8705-FB03FA023B08}" type="sibTrans" cxnId="{B295DDC4-C821-4A9D-8099-12FB13EA524A}">
      <dgm:prSet/>
      <dgm:spPr/>
    </dgm:pt>
    <dgm:pt modelId="{5C7E462D-6EE6-4805-BBA8-28A7481D7491}" type="pres">
      <dgm:prSet presAssocID="{3B66AD9A-035B-4AB5-86FE-E9D857DF32FC}" presName="list" presStyleCnt="0">
        <dgm:presLayoutVars>
          <dgm:dir/>
          <dgm:animLvl val="lvl"/>
        </dgm:presLayoutVars>
      </dgm:prSet>
      <dgm:spPr/>
    </dgm:pt>
    <dgm:pt modelId="{CBB906A1-2C11-4CC1-B060-039D039680AC}" type="pres">
      <dgm:prSet presAssocID="{99A47EE7-CEA3-405E-BD48-0A9DF70CFF5E}" presName="posSpace" presStyleCnt="0"/>
      <dgm:spPr/>
    </dgm:pt>
    <dgm:pt modelId="{48440D6A-54A4-4C05-8A14-7DC9352897D2}" type="pres">
      <dgm:prSet presAssocID="{99A47EE7-CEA3-405E-BD48-0A9DF70CFF5E}" presName="vertFlow" presStyleCnt="0"/>
      <dgm:spPr/>
    </dgm:pt>
    <dgm:pt modelId="{0915DC74-EC04-4BEF-8D01-53E980A7F27C}" type="pres">
      <dgm:prSet presAssocID="{99A47EE7-CEA3-405E-BD48-0A9DF70CFF5E}" presName="topSpace" presStyleCnt="0"/>
      <dgm:spPr/>
    </dgm:pt>
    <dgm:pt modelId="{087DB6B6-A7D4-4F6B-86FD-9FAAB1A4F62C}" type="pres">
      <dgm:prSet presAssocID="{99A47EE7-CEA3-405E-BD48-0A9DF70CFF5E}" presName="firstComp" presStyleCnt="0"/>
      <dgm:spPr/>
    </dgm:pt>
    <dgm:pt modelId="{BAAC0962-CEEF-477E-A38B-CFBC19E1990C}" type="pres">
      <dgm:prSet presAssocID="{99A47EE7-CEA3-405E-BD48-0A9DF70CFF5E}" presName="firstChild" presStyleLbl="bgAccFollowNode1" presStyleIdx="0" presStyleCnt="4"/>
      <dgm:spPr/>
    </dgm:pt>
    <dgm:pt modelId="{F38CC51F-740B-4A90-8402-EC2C02E62E72}" type="pres">
      <dgm:prSet presAssocID="{99A47EE7-CEA3-405E-BD48-0A9DF70CFF5E}" presName="firstChildTx" presStyleLbl="bgAccFollowNode1" presStyleIdx="0" presStyleCnt="4">
        <dgm:presLayoutVars>
          <dgm:bulletEnabled val="1"/>
        </dgm:presLayoutVars>
      </dgm:prSet>
      <dgm:spPr/>
    </dgm:pt>
    <dgm:pt modelId="{F1528F9E-583F-4D73-B343-9246222A5CE4}" type="pres">
      <dgm:prSet presAssocID="{83A4DDC4-25C2-4D08-A388-230DD247A9A2}" presName="comp" presStyleCnt="0"/>
      <dgm:spPr/>
    </dgm:pt>
    <dgm:pt modelId="{395B9F75-54AA-408E-9C38-38DD9EFABED5}" type="pres">
      <dgm:prSet presAssocID="{83A4DDC4-25C2-4D08-A388-230DD247A9A2}" presName="child" presStyleLbl="bgAccFollowNode1" presStyleIdx="1" presStyleCnt="4"/>
      <dgm:spPr/>
    </dgm:pt>
    <dgm:pt modelId="{10AF9B0C-E728-4DDB-BE58-6EF9938C509D}" type="pres">
      <dgm:prSet presAssocID="{83A4DDC4-25C2-4D08-A388-230DD247A9A2}" presName="childTx" presStyleLbl="bgAccFollowNode1" presStyleIdx="1" presStyleCnt="4">
        <dgm:presLayoutVars>
          <dgm:bulletEnabled val="1"/>
        </dgm:presLayoutVars>
      </dgm:prSet>
      <dgm:spPr/>
    </dgm:pt>
    <dgm:pt modelId="{A39E1453-B35B-493E-B8C9-1238425FDECC}" type="pres">
      <dgm:prSet presAssocID="{99A47EE7-CEA3-405E-BD48-0A9DF70CFF5E}" presName="negSpace" presStyleCnt="0"/>
      <dgm:spPr/>
    </dgm:pt>
    <dgm:pt modelId="{887D0387-C159-4F9E-9D76-5C6705DBD99E}" type="pres">
      <dgm:prSet presAssocID="{99A47EE7-CEA3-405E-BD48-0A9DF70CFF5E}" presName="circle" presStyleLbl="node1" presStyleIdx="0" presStyleCnt="2"/>
      <dgm:spPr/>
    </dgm:pt>
    <dgm:pt modelId="{3A886194-69CB-48A7-8391-8CD78E882EA8}" type="pres">
      <dgm:prSet presAssocID="{FB95E3F6-57E9-4F2C-98BF-BDA470DF27AC}" presName="transSpace" presStyleCnt="0"/>
      <dgm:spPr/>
    </dgm:pt>
    <dgm:pt modelId="{9F2F067B-F311-412D-A353-54153F20FB70}" type="pres">
      <dgm:prSet presAssocID="{603CE2D3-413F-459A-A9F5-97D670AC7F68}" presName="posSpace" presStyleCnt="0"/>
      <dgm:spPr/>
    </dgm:pt>
    <dgm:pt modelId="{FC0BFDF6-0CC0-408E-A2B4-FE8E676105B7}" type="pres">
      <dgm:prSet presAssocID="{603CE2D3-413F-459A-A9F5-97D670AC7F68}" presName="vertFlow" presStyleCnt="0"/>
      <dgm:spPr/>
    </dgm:pt>
    <dgm:pt modelId="{6030679D-893B-445F-9FEF-5464B814EE16}" type="pres">
      <dgm:prSet presAssocID="{603CE2D3-413F-459A-A9F5-97D670AC7F68}" presName="topSpace" presStyleCnt="0"/>
      <dgm:spPr/>
    </dgm:pt>
    <dgm:pt modelId="{4AA5D00F-0DF6-4973-ACEA-04F8E4AA914D}" type="pres">
      <dgm:prSet presAssocID="{603CE2D3-413F-459A-A9F5-97D670AC7F68}" presName="firstComp" presStyleCnt="0"/>
      <dgm:spPr/>
    </dgm:pt>
    <dgm:pt modelId="{3164E69D-B519-417F-8666-5E0C853BB714}" type="pres">
      <dgm:prSet presAssocID="{603CE2D3-413F-459A-A9F5-97D670AC7F68}" presName="firstChild" presStyleLbl="bgAccFollowNode1" presStyleIdx="2" presStyleCnt="4"/>
      <dgm:spPr/>
    </dgm:pt>
    <dgm:pt modelId="{94D36E48-5CA9-460F-A821-FB9B62B01099}" type="pres">
      <dgm:prSet presAssocID="{603CE2D3-413F-459A-A9F5-97D670AC7F68}" presName="firstChildTx" presStyleLbl="bgAccFollowNode1" presStyleIdx="2" presStyleCnt="4">
        <dgm:presLayoutVars>
          <dgm:bulletEnabled val="1"/>
        </dgm:presLayoutVars>
      </dgm:prSet>
      <dgm:spPr/>
    </dgm:pt>
    <dgm:pt modelId="{26320FEF-23BE-436D-A78B-A5BAFD206FDF}" type="pres">
      <dgm:prSet presAssocID="{68046538-A079-4640-B715-BFE43BAC8321}" presName="comp" presStyleCnt="0"/>
      <dgm:spPr/>
    </dgm:pt>
    <dgm:pt modelId="{9E4BDC71-6663-4660-8D9C-9E8362A49641}" type="pres">
      <dgm:prSet presAssocID="{68046538-A079-4640-B715-BFE43BAC8321}" presName="child" presStyleLbl="bgAccFollowNode1" presStyleIdx="3" presStyleCnt="4"/>
      <dgm:spPr/>
    </dgm:pt>
    <dgm:pt modelId="{5C9F9B07-3BA4-497A-B860-AC666D509C10}" type="pres">
      <dgm:prSet presAssocID="{68046538-A079-4640-B715-BFE43BAC8321}" presName="childTx" presStyleLbl="bgAccFollowNode1" presStyleIdx="3" presStyleCnt="4">
        <dgm:presLayoutVars>
          <dgm:bulletEnabled val="1"/>
        </dgm:presLayoutVars>
      </dgm:prSet>
      <dgm:spPr/>
    </dgm:pt>
    <dgm:pt modelId="{E4E29626-AFE6-4358-A859-B88393B910E9}" type="pres">
      <dgm:prSet presAssocID="{603CE2D3-413F-459A-A9F5-97D670AC7F68}" presName="negSpace" presStyleCnt="0"/>
      <dgm:spPr/>
    </dgm:pt>
    <dgm:pt modelId="{F97DACFF-9A38-48D5-88FA-2F64B746091E}" type="pres">
      <dgm:prSet presAssocID="{603CE2D3-413F-459A-A9F5-97D670AC7F68}" presName="circle" presStyleLbl="node1" presStyleIdx="1" presStyleCnt="2"/>
      <dgm:spPr/>
    </dgm:pt>
  </dgm:ptLst>
  <dgm:cxnLst>
    <dgm:cxn modelId="{E35FE000-2518-491C-8B39-EAED241E38F6}" srcId="{99A47EE7-CEA3-405E-BD48-0A9DF70CFF5E}" destId="{83A4DDC4-25C2-4D08-A388-230DD247A9A2}" srcOrd="1" destOrd="0" parTransId="{31B6AAFF-7E5F-4893-8B76-9360334D7F92}" sibTransId="{9FDD42D6-19E3-4C6B-82E0-F042CED0B84E}"/>
    <dgm:cxn modelId="{6487830A-20B1-4DFE-80AA-63F8DF8511C9}" type="presOf" srcId="{C292E4BF-8C86-4CA4-95C4-13496B02DAE4}" destId="{BAAC0962-CEEF-477E-A38B-CFBC19E1990C}" srcOrd="0" destOrd="0" presId="urn:microsoft.com/office/officeart/2005/8/layout/hList9"/>
    <dgm:cxn modelId="{9A9D8F17-0A7F-4FCC-BCE2-2609F00BFBF1}" type="presOf" srcId="{83A4DDC4-25C2-4D08-A388-230DD247A9A2}" destId="{10AF9B0C-E728-4DDB-BE58-6EF9938C509D}" srcOrd="1" destOrd="0" presId="urn:microsoft.com/office/officeart/2005/8/layout/hList9"/>
    <dgm:cxn modelId="{5AC7161F-6FA4-4CDD-8796-30C37F2332EA}" srcId="{3B66AD9A-035B-4AB5-86FE-E9D857DF32FC}" destId="{99A47EE7-CEA3-405E-BD48-0A9DF70CFF5E}" srcOrd="0" destOrd="0" parTransId="{2B6E79B4-D385-49AC-BBA9-4AD586CFB58E}" sibTransId="{FB95E3F6-57E9-4F2C-98BF-BDA470DF27AC}"/>
    <dgm:cxn modelId="{E3366C2A-579C-41AB-8FE9-4B9E8BBA3359}" type="presOf" srcId="{99A47EE7-CEA3-405E-BD48-0A9DF70CFF5E}" destId="{887D0387-C159-4F9E-9D76-5C6705DBD99E}" srcOrd="0" destOrd="0" presId="urn:microsoft.com/office/officeart/2005/8/layout/hList9"/>
    <dgm:cxn modelId="{CFB36330-5414-4061-AADA-AAD1A7515BD9}" type="presOf" srcId="{68046538-A079-4640-B715-BFE43BAC8321}" destId="{5C9F9B07-3BA4-497A-B860-AC666D509C10}" srcOrd="1" destOrd="0" presId="urn:microsoft.com/office/officeart/2005/8/layout/hList9"/>
    <dgm:cxn modelId="{BCF62063-C7EF-4192-9559-5372C55511E7}" type="presOf" srcId="{83A4DDC4-25C2-4D08-A388-230DD247A9A2}" destId="{395B9F75-54AA-408E-9C38-38DD9EFABED5}" srcOrd="0" destOrd="0" presId="urn:microsoft.com/office/officeart/2005/8/layout/hList9"/>
    <dgm:cxn modelId="{B85D8443-8B48-4895-A255-3E79659B5952}" type="presOf" srcId="{803FC685-740D-449D-B96B-955916B0CB4F}" destId="{3164E69D-B519-417F-8666-5E0C853BB714}" srcOrd="0" destOrd="0" presId="urn:microsoft.com/office/officeart/2005/8/layout/hList9"/>
    <dgm:cxn modelId="{D5E1434B-D53B-4D9F-BF87-63F0B8282899}" type="presOf" srcId="{803FC685-740D-449D-B96B-955916B0CB4F}" destId="{94D36E48-5CA9-460F-A821-FB9B62B01099}" srcOrd="1" destOrd="0" presId="urn:microsoft.com/office/officeart/2005/8/layout/hList9"/>
    <dgm:cxn modelId="{97E28774-B57C-4C08-8D47-CC87B6C064AB}" type="presOf" srcId="{C292E4BF-8C86-4CA4-95C4-13496B02DAE4}" destId="{F38CC51F-740B-4A90-8402-EC2C02E62E72}" srcOrd="1" destOrd="0" presId="urn:microsoft.com/office/officeart/2005/8/layout/hList9"/>
    <dgm:cxn modelId="{309F579C-7250-4321-904A-7D6FCA018286}" srcId="{99A47EE7-CEA3-405E-BD48-0A9DF70CFF5E}" destId="{C292E4BF-8C86-4CA4-95C4-13496B02DAE4}" srcOrd="0" destOrd="0" parTransId="{EF05F8E3-B74D-48CD-A2DD-8343389C9CB5}" sibTransId="{120BE553-C3AC-4110-99DC-5241B85B9731}"/>
    <dgm:cxn modelId="{8D3378BD-BB99-4537-B788-03BA86F33D0B}" srcId="{603CE2D3-413F-459A-A9F5-97D670AC7F68}" destId="{803FC685-740D-449D-B96B-955916B0CB4F}" srcOrd="0" destOrd="0" parTransId="{3046A9D5-6911-43FF-933C-B85A8CD84FFA}" sibTransId="{EF555DCA-43B2-45F9-A92B-1E44FA635AFB}"/>
    <dgm:cxn modelId="{B295DDC4-C821-4A9D-8099-12FB13EA524A}" srcId="{3B66AD9A-035B-4AB5-86FE-E9D857DF32FC}" destId="{603CE2D3-413F-459A-A9F5-97D670AC7F68}" srcOrd="1" destOrd="0" parTransId="{D06E657A-657B-450B-8314-401994547A8D}" sibTransId="{F69DE2FF-09F6-48E7-8705-FB03FA023B08}"/>
    <dgm:cxn modelId="{D7C992C9-D344-48B4-9425-291C13F256D2}" type="presOf" srcId="{3B66AD9A-035B-4AB5-86FE-E9D857DF32FC}" destId="{5C7E462D-6EE6-4805-BBA8-28A7481D7491}" srcOrd="0" destOrd="0" presId="urn:microsoft.com/office/officeart/2005/8/layout/hList9"/>
    <dgm:cxn modelId="{26FE15EC-F539-466D-A246-DDF918AEC4F3}" type="presOf" srcId="{68046538-A079-4640-B715-BFE43BAC8321}" destId="{9E4BDC71-6663-4660-8D9C-9E8362A49641}" srcOrd="0" destOrd="0" presId="urn:microsoft.com/office/officeart/2005/8/layout/hList9"/>
    <dgm:cxn modelId="{8565C9EC-9348-4583-B8A2-9001C44BD5C3}" srcId="{603CE2D3-413F-459A-A9F5-97D670AC7F68}" destId="{68046538-A079-4640-B715-BFE43BAC8321}" srcOrd="1" destOrd="0" parTransId="{25787F8E-0D5D-4441-AED6-0331C00CDE78}" sibTransId="{6398E66B-8F5A-4C0B-867D-6BB80B3512E6}"/>
    <dgm:cxn modelId="{96A3A8FB-0F42-473B-A4B8-394D88D095F9}" type="presOf" srcId="{603CE2D3-413F-459A-A9F5-97D670AC7F68}" destId="{F97DACFF-9A38-48D5-88FA-2F64B746091E}" srcOrd="0" destOrd="0" presId="urn:microsoft.com/office/officeart/2005/8/layout/hList9"/>
    <dgm:cxn modelId="{F4F04B86-6952-4280-95CA-79539C9658AF}" type="presParOf" srcId="{5C7E462D-6EE6-4805-BBA8-28A7481D7491}" destId="{CBB906A1-2C11-4CC1-B060-039D039680AC}" srcOrd="0" destOrd="0" presId="urn:microsoft.com/office/officeart/2005/8/layout/hList9"/>
    <dgm:cxn modelId="{FC18BBEA-C062-4257-A0B3-52D76E889899}" type="presParOf" srcId="{5C7E462D-6EE6-4805-BBA8-28A7481D7491}" destId="{48440D6A-54A4-4C05-8A14-7DC9352897D2}" srcOrd="1" destOrd="0" presId="urn:microsoft.com/office/officeart/2005/8/layout/hList9"/>
    <dgm:cxn modelId="{0E097AE9-A62C-4213-A0DC-BE9A0107ACD6}" type="presParOf" srcId="{48440D6A-54A4-4C05-8A14-7DC9352897D2}" destId="{0915DC74-EC04-4BEF-8D01-53E980A7F27C}" srcOrd="0" destOrd="0" presId="urn:microsoft.com/office/officeart/2005/8/layout/hList9"/>
    <dgm:cxn modelId="{B9E0F8E9-3019-4485-B4F0-5523BFD128C8}" type="presParOf" srcId="{48440D6A-54A4-4C05-8A14-7DC9352897D2}" destId="{087DB6B6-A7D4-4F6B-86FD-9FAAB1A4F62C}" srcOrd="1" destOrd="0" presId="urn:microsoft.com/office/officeart/2005/8/layout/hList9"/>
    <dgm:cxn modelId="{4A881CCA-8F4B-4C1B-9F77-B25E5DDEB9CC}" type="presParOf" srcId="{087DB6B6-A7D4-4F6B-86FD-9FAAB1A4F62C}" destId="{BAAC0962-CEEF-477E-A38B-CFBC19E1990C}" srcOrd="0" destOrd="0" presId="urn:microsoft.com/office/officeart/2005/8/layout/hList9"/>
    <dgm:cxn modelId="{9982694E-F061-42C3-9615-7179F8A114F3}" type="presParOf" srcId="{087DB6B6-A7D4-4F6B-86FD-9FAAB1A4F62C}" destId="{F38CC51F-740B-4A90-8402-EC2C02E62E72}" srcOrd="1" destOrd="0" presId="urn:microsoft.com/office/officeart/2005/8/layout/hList9"/>
    <dgm:cxn modelId="{EC4D9BAC-936B-4D10-8A1C-03C037B0BE81}" type="presParOf" srcId="{48440D6A-54A4-4C05-8A14-7DC9352897D2}" destId="{F1528F9E-583F-4D73-B343-9246222A5CE4}" srcOrd="2" destOrd="0" presId="urn:microsoft.com/office/officeart/2005/8/layout/hList9"/>
    <dgm:cxn modelId="{F53ED2B0-732C-42CF-81ED-D30C50E4BF9E}" type="presParOf" srcId="{F1528F9E-583F-4D73-B343-9246222A5CE4}" destId="{395B9F75-54AA-408E-9C38-38DD9EFABED5}" srcOrd="0" destOrd="0" presId="urn:microsoft.com/office/officeart/2005/8/layout/hList9"/>
    <dgm:cxn modelId="{CE2B608B-6C46-4D85-9586-930E0DE8DC27}" type="presParOf" srcId="{F1528F9E-583F-4D73-B343-9246222A5CE4}" destId="{10AF9B0C-E728-4DDB-BE58-6EF9938C509D}" srcOrd="1" destOrd="0" presId="urn:microsoft.com/office/officeart/2005/8/layout/hList9"/>
    <dgm:cxn modelId="{2E9AB56D-D0EB-48A4-8347-0EB341B1DF3A}" type="presParOf" srcId="{5C7E462D-6EE6-4805-BBA8-28A7481D7491}" destId="{A39E1453-B35B-493E-B8C9-1238425FDECC}" srcOrd="2" destOrd="0" presId="urn:microsoft.com/office/officeart/2005/8/layout/hList9"/>
    <dgm:cxn modelId="{BA916F61-5892-431A-B04E-7CBFBE641502}" type="presParOf" srcId="{5C7E462D-6EE6-4805-BBA8-28A7481D7491}" destId="{887D0387-C159-4F9E-9D76-5C6705DBD99E}" srcOrd="3" destOrd="0" presId="urn:microsoft.com/office/officeart/2005/8/layout/hList9"/>
    <dgm:cxn modelId="{07E1F976-3478-4AEC-AC2C-9B1F71ECD727}" type="presParOf" srcId="{5C7E462D-6EE6-4805-BBA8-28A7481D7491}" destId="{3A886194-69CB-48A7-8391-8CD78E882EA8}" srcOrd="4" destOrd="0" presId="urn:microsoft.com/office/officeart/2005/8/layout/hList9"/>
    <dgm:cxn modelId="{651196C8-1468-41A7-97F2-F6945EC18876}" type="presParOf" srcId="{5C7E462D-6EE6-4805-BBA8-28A7481D7491}" destId="{9F2F067B-F311-412D-A353-54153F20FB70}" srcOrd="5" destOrd="0" presId="urn:microsoft.com/office/officeart/2005/8/layout/hList9"/>
    <dgm:cxn modelId="{4048DF4E-EFFB-487F-8771-250A27CF5EF2}" type="presParOf" srcId="{5C7E462D-6EE6-4805-BBA8-28A7481D7491}" destId="{FC0BFDF6-0CC0-408E-A2B4-FE8E676105B7}" srcOrd="6" destOrd="0" presId="urn:microsoft.com/office/officeart/2005/8/layout/hList9"/>
    <dgm:cxn modelId="{00D1D483-3495-4287-829E-7F09AAB12748}" type="presParOf" srcId="{FC0BFDF6-0CC0-408E-A2B4-FE8E676105B7}" destId="{6030679D-893B-445F-9FEF-5464B814EE16}" srcOrd="0" destOrd="0" presId="urn:microsoft.com/office/officeart/2005/8/layout/hList9"/>
    <dgm:cxn modelId="{DBED5BC0-8D57-4444-A121-A1FBFC54D7F2}" type="presParOf" srcId="{FC0BFDF6-0CC0-408E-A2B4-FE8E676105B7}" destId="{4AA5D00F-0DF6-4973-ACEA-04F8E4AA914D}" srcOrd="1" destOrd="0" presId="urn:microsoft.com/office/officeart/2005/8/layout/hList9"/>
    <dgm:cxn modelId="{C45DDE7A-746E-4F0B-A2EE-9B48B89A5B19}" type="presParOf" srcId="{4AA5D00F-0DF6-4973-ACEA-04F8E4AA914D}" destId="{3164E69D-B519-417F-8666-5E0C853BB714}" srcOrd="0" destOrd="0" presId="urn:microsoft.com/office/officeart/2005/8/layout/hList9"/>
    <dgm:cxn modelId="{D3330F79-3C2F-4959-AAD6-C2303AB3489F}" type="presParOf" srcId="{4AA5D00F-0DF6-4973-ACEA-04F8E4AA914D}" destId="{94D36E48-5CA9-460F-A821-FB9B62B01099}" srcOrd="1" destOrd="0" presId="urn:microsoft.com/office/officeart/2005/8/layout/hList9"/>
    <dgm:cxn modelId="{A3684672-A6F3-4E2F-B2A7-00F3A05261D2}" type="presParOf" srcId="{FC0BFDF6-0CC0-408E-A2B4-FE8E676105B7}" destId="{26320FEF-23BE-436D-A78B-A5BAFD206FDF}" srcOrd="2" destOrd="0" presId="urn:microsoft.com/office/officeart/2005/8/layout/hList9"/>
    <dgm:cxn modelId="{7CF86161-D815-4F8A-98C4-FA8E678DE6C5}" type="presParOf" srcId="{26320FEF-23BE-436D-A78B-A5BAFD206FDF}" destId="{9E4BDC71-6663-4660-8D9C-9E8362A49641}" srcOrd="0" destOrd="0" presId="urn:microsoft.com/office/officeart/2005/8/layout/hList9"/>
    <dgm:cxn modelId="{F67F6E1B-CF5D-4F30-ADA3-551839E2DB8E}" type="presParOf" srcId="{26320FEF-23BE-436D-A78B-A5BAFD206FDF}" destId="{5C9F9B07-3BA4-497A-B860-AC666D509C10}" srcOrd="1" destOrd="0" presId="urn:microsoft.com/office/officeart/2005/8/layout/hList9"/>
    <dgm:cxn modelId="{E2A04072-2A97-434C-AFD0-E37EFB4BAC57}" type="presParOf" srcId="{5C7E462D-6EE6-4805-BBA8-28A7481D7491}" destId="{E4E29626-AFE6-4358-A859-B88393B910E9}" srcOrd="7" destOrd="0" presId="urn:microsoft.com/office/officeart/2005/8/layout/hList9"/>
    <dgm:cxn modelId="{1C7DED9D-777C-441B-B0AC-E5110824B368}" type="presParOf" srcId="{5C7E462D-6EE6-4805-BBA8-28A7481D7491}" destId="{F97DACFF-9A38-48D5-88FA-2F64B746091E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BEA06D-4204-485E-B0B7-E5163FE5A241}" type="doc">
      <dgm:prSet loTypeId="urn:microsoft.com/office/officeart/2005/8/layout/hList9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05298B-59FE-4C0F-8512-F9311EB92991}">
      <dgm:prSet phldr="0"/>
      <dgm:spPr/>
      <dgm:t>
        <a:bodyPr/>
        <a:lstStyle/>
        <a:p>
          <a:pPr rtl="0"/>
          <a:r>
            <a:rPr lang="en-US" b="1" u="none">
              <a:latin typeface="Arial"/>
              <a:cs typeface="Arial"/>
            </a:rPr>
            <a:t>Childcare Costs</a:t>
          </a:r>
          <a:endParaRPr lang="en-US" u="none">
            <a:latin typeface="Arial"/>
            <a:cs typeface="Arial"/>
          </a:endParaRPr>
        </a:p>
      </dgm:t>
    </dgm:pt>
    <dgm:pt modelId="{D31FD470-5D64-4C59-AE65-11DEA79D46F4}" type="parTrans" cxnId="{A344A37F-5D46-426E-9998-193FED2111F8}">
      <dgm:prSet/>
      <dgm:spPr/>
    </dgm:pt>
    <dgm:pt modelId="{B5148192-35B7-4A02-A0AB-4441BBDCDC93}" type="sibTrans" cxnId="{A344A37F-5D46-426E-9998-193FED2111F8}">
      <dgm:prSet/>
      <dgm:spPr/>
    </dgm:pt>
    <dgm:pt modelId="{BD3CD68D-4B22-48FE-8587-4FD3F044E3E4}">
      <dgm:prSet phldr="0"/>
      <dgm:spPr/>
      <dgm:t>
        <a:bodyPr/>
        <a:lstStyle/>
        <a:p>
          <a:r>
            <a:rPr lang="en-US" b="1">
              <a:latin typeface="Arial"/>
              <a:cs typeface="Arial"/>
            </a:rPr>
            <a:t>Annual Childcare Cost per Child:</a:t>
          </a:r>
          <a:r>
            <a:rPr lang="en-US">
              <a:latin typeface="Arial"/>
              <a:cs typeface="Arial"/>
            </a:rPr>
            <a:t> $10,594 (2023, Child Care Aware of America).</a:t>
          </a:r>
        </a:p>
      </dgm:t>
    </dgm:pt>
    <dgm:pt modelId="{C5285E5A-17FB-4DEE-9953-1C7A6151836F}" type="parTrans" cxnId="{CFDE6700-CF24-4251-8FBD-96F9452B70C9}">
      <dgm:prSet/>
      <dgm:spPr/>
    </dgm:pt>
    <dgm:pt modelId="{FE3F0B5B-3694-4F75-8079-5AEFAE0FE4B9}" type="sibTrans" cxnId="{CFDE6700-CF24-4251-8FBD-96F9452B70C9}">
      <dgm:prSet/>
      <dgm:spPr/>
    </dgm:pt>
    <dgm:pt modelId="{3C2A7CB1-FE6B-44DE-B395-67F30FD2D6C9}">
      <dgm:prSet phldr="0"/>
      <dgm:spPr/>
      <dgm:t>
        <a:bodyPr/>
        <a:lstStyle/>
        <a:p>
          <a:r>
            <a:rPr lang="en-US" b="1">
              <a:latin typeface="Arial"/>
              <a:cs typeface="Arial"/>
            </a:rPr>
            <a:t>Childcare Facilities with Waiting Lists:</a:t>
          </a:r>
          <a:r>
            <a:rPr lang="en-US">
              <a:latin typeface="Arial"/>
              <a:cs typeface="Arial"/>
            </a:rPr>
            <a:t> 80% (2023, Child Care Aware of America).</a:t>
          </a:r>
        </a:p>
      </dgm:t>
    </dgm:pt>
    <dgm:pt modelId="{C3138833-2E49-4B39-B8E1-92F3ED252DA5}" type="parTrans" cxnId="{D78AC6FA-17FD-425C-866D-4B3843D52664}">
      <dgm:prSet/>
      <dgm:spPr/>
    </dgm:pt>
    <dgm:pt modelId="{48D2DB0C-6599-4378-B442-CFD3E89BEDE4}" type="sibTrans" cxnId="{D78AC6FA-17FD-425C-866D-4B3843D52664}">
      <dgm:prSet/>
      <dgm:spPr/>
    </dgm:pt>
    <dgm:pt modelId="{A828BED1-8B8A-40ED-98CE-66A053081559}">
      <dgm:prSet phldr="0"/>
      <dgm:spPr/>
      <dgm:t>
        <a:bodyPr/>
        <a:lstStyle/>
        <a:p>
          <a:r>
            <a:rPr lang="en-US" b="1" u="none">
              <a:latin typeface="Arial"/>
              <a:cs typeface="Arial"/>
            </a:rPr>
            <a:t>Education</a:t>
          </a:r>
          <a:endParaRPr lang="en-US" u="none">
            <a:latin typeface="Arial"/>
            <a:cs typeface="Arial"/>
          </a:endParaRPr>
        </a:p>
      </dgm:t>
    </dgm:pt>
    <dgm:pt modelId="{3B7D3D37-B636-4DCF-BD9F-60D3CE156F45}" type="parTrans" cxnId="{66ABF2A0-B05F-4DC6-A722-5171F64CAE1E}">
      <dgm:prSet/>
      <dgm:spPr/>
    </dgm:pt>
    <dgm:pt modelId="{A83AF9FC-F54D-4B8B-9987-20565D511EBC}" type="sibTrans" cxnId="{66ABF2A0-B05F-4DC6-A722-5171F64CAE1E}">
      <dgm:prSet/>
      <dgm:spPr/>
    </dgm:pt>
    <dgm:pt modelId="{79D3DBF8-C9C0-4AA8-8D26-334567DD18C4}">
      <dgm:prSet phldr="0"/>
      <dgm:spPr/>
      <dgm:t>
        <a:bodyPr/>
        <a:lstStyle/>
        <a:p>
          <a:r>
            <a:rPr lang="en-US" b="1">
              <a:latin typeface="Arial"/>
              <a:cs typeface="Arial"/>
            </a:rPr>
            <a:t>Student-Teacher Ratio:</a:t>
          </a:r>
          <a:r>
            <a:rPr lang="en-US">
              <a:latin typeface="Arial"/>
              <a:cs typeface="Arial"/>
            </a:rPr>
            <a:t> 17:1 (2020-2021, National Center for Education Statistics).</a:t>
          </a:r>
        </a:p>
      </dgm:t>
    </dgm:pt>
    <dgm:pt modelId="{7D5E198B-EA77-4F26-BFEA-ABF11498AC36}" type="parTrans" cxnId="{C875EE4F-8548-4E08-B76E-28D942AB38A2}">
      <dgm:prSet/>
      <dgm:spPr/>
    </dgm:pt>
    <dgm:pt modelId="{7D2D7793-C878-4F41-B801-94B4C5CD2F93}" type="sibTrans" cxnId="{C875EE4F-8548-4E08-B76E-28D942AB38A2}">
      <dgm:prSet/>
      <dgm:spPr/>
    </dgm:pt>
    <dgm:pt modelId="{C6243890-3DC8-4A3D-8366-C1732A73FE97}">
      <dgm:prSet phldr="0"/>
      <dgm:spPr/>
      <dgm:t>
        <a:bodyPr/>
        <a:lstStyle/>
        <a:p>
          <a:r>
            <a:rPr lang="en-US" b="1">
              <a:latin typeface="Arial"/>
              <a:cs typeface="Arial"/>
            </a:rPr>
            <a:t>Students in High-Poverty Schools:</a:t>
          </a:r>
          <a:r>
            <a:rPr lang="en-US">
              <a:latin typeface="Arial"/>
              <a:cs typeface="Arial"/>
            </a:rPr>
            <a:t> 21% (2020-2021, National Center for Education Statistics).</a:t>
          </a:r>
        </a:p>
      </dgm:t>
    </dgm:pt>
    <dgm:pt modelId="{07D9C58A-067C-4A32-8112-ED2FD3120273}" type="parTrans" cxnId="{3AB1F103-2012-4266-9080-70C33FBF4E7D}">
      <dgm:prSet/>
      <dgm:spPr/>
    </dgm:pt>
    <dgm:pt modelId="{58D9B089-E9EE-4BC1-9D00-0D243E26E067}" type="sibTrans" cxnId="{3AB1F103-2012-4266-9080-70C33FBF4E7D}">
      <dgm:prSet/>
      <dgm:spPr/>
    </dgm:pt>
    <dgm:pt modelId="{71397DE9-50EA-42CA-B6C8-07E0D32351D4}" type="pres">
      <dgm:prSet presAssocID="{35BEA06D-4204-485E-B0B7-E5163FE5A241}" presName="list" presStyleCnt="0">
        <dgm:presLayoutVars>
          <dgm:dir/>
          <dgm:animLvl val="lvl"/>
        </dgm:presLayoutVars>
      </dgm:prSet>
      <dgm:spPr/>
    </dgm:pt>
    <dgm:pt modelId="{4242753D-1304-4ADE-9D34-9B454A62E0C4}" type="pres">
      <dgm:prSet presAssocID="{F905298B-59FE-4C0F-8512-F9311EB92991}" presName="posSpace" presStyleCnt="0"/>
      <dgm:spPr/>
    </dgm:pt>
    <dgm:pt modelId="{E1B371EA-DF6C-4919-B37A-785CAE95BD60}" type="pres">
      <dgm:prSet presAssocID="{F905298B-59FE-4C0F-8512-F9311EB92991}" presName="vertFlow" presStyleCnt="0"/>
      <dgm:spPr/>
    </dgm:pt>
    <dgm:pt modelId="{6DC16AC6-D8FD-4216-BA1E-0319E4DA6330}" type="pres">
      <dgm:prSet presAssocID="{F905298B-59FE-4C0F-8512-F9311EB92991}" presName="topSpace" presStyleCnt="0"/>
      <dgm:spPr/>
    </dgm:pt>
    <dgm:pt modelId="{6F16E2BB-0E44-4D4C-A812-613CB202AC53}" type="pres">
      <dgm:prSet presAssocID="{F905298B-59FE-4C0F-8512-F9311EB92991}" presName="firstComp" presStyleCnt="0"/>
      <dgm:spPr/>
    </dgm:pt>
    <dgm:pt modelId="{A4BF229D-2924-4999-BD8E-519D8FC3A942}" type="pres">
      <dgm:prSet presAssocID="{F905298B-59FE-4C0F-8512-F9311EB92991}" presName="firstChild" presStyleLbl="bgAccFollowNode1" presStyleIdx="0" presStyleCnt="4"/>
      <dgm:spPr/>
    </dgm:pt>
    <dgm:pt modelId="{F2D8796D-80B9-4A18-BFE4-A5C9C88B8491}" type="pres">
      <dgm:prSet presAssocID="{F905298B-59FE-4C0F-8512-F9311EB92991}" presName="firstChildTx" presStyleLbl="bgAccFollowNode1" presStyleIdx="0" presStyleCnt="4">
        <dgm:presLayoutVars>
          <dgm:bulletEnabled val="1"/>
        </dgm:presLayoutVars>
      </dgm:prSet>
      <dgm:spPr/>
    </dgm:pt>
    <dgm:pt modelId="{08670ED3-62FD-45A3-97CF-53EAB793F4B4}" type="pres">
      <dgm:prSet presAssocID="{3C2A7CB1-FE6B-44DE-B395-67F30FD2D6C9}" presName="comp" presStyleCnt="0"/>
      <dgm:spPr/>
    </dgm:pt>
    <dgm:pt modelId="{087F822E-945D-4814-9DBB-EC9EE886907B}" type="pres">
      <dgm:prSet presAssocID="{3C2A7CB1-FE6B-44DE-B395-67F30FD2D6C9}" presName="child" presStyleLbl="bgAccFollowNode1" presStyleIdx="1" presStyleCnt="4"/>
      <dgm:spPr/>
    </dgm:pt>
    <dgm:pt modelId="{58D2E905-615F-4ABA-B0D5-9CCEAF159938}" type="pres">
      <dgm:prSet presAssocID="{3C2A7CB1-FE6B-44DE-B395-67F30FD2D6C9}" presName="childTx" presStyleLbl="bgAccFollowNode1" presStyleIdx="1" presStyleCnt="4">
        <dgm:presLayoutVars>
          <dgm:bulletEnabled val="1"/>
        </dgm:presLayoutVars>
      </dgm:prSet>
      <dgm:spPr/>
    </dgm:pt>
    <dgm:pt modelId="{90BFF831-F852-4BBA-95FD-26BEBC596CF3}" type="pres">
      <dgm:prSet presAssocID="{F905298B-59FE-4C0F-8512-F9311EB92991}" presName="negSpace" presStyleCnt="0"/>
      <dgm:spPr/>
    </dgm:pt>
    <dgm:pt modelId="{18565DB8-D532-4313-A691-3EDE4CBB2514}" type="pres">
      <dgm:prSet presAssocID="{F905298B-59FE-4C0F-8512-F9311EB92991}" presName="circle" presStyleLbl="node1" presStyleIdx="0" presStyleCnt="2"/>
      <dgm:spPr/>
    </dgm:pt>
    <dgm:pt modelId="{2A068698-A2EA-410A-B876-82E1CE35F418}" type="pres">
      <dgm:prSet presAssocID="{B5148192-35B7-4A02-A0AB-4441BBDCDC93}" presName="transSpace" presStyleCnt="0"/>
      <dgm:spPr/>
    </dgm:pt>
    <dgm:pt modelId="{D7EC7BCF-AF1D-413D-9553-900C50AC1553}" type="pres">
      <dgm:prSet presAssocID="{A828BED1-8B8A-40ED-98CE-66A053081559}" presName="posSpace" presStyleCnt="0"/>
      <dgm:spPr/>
    </dgm:pt>
    <dgm:pt modelId="{7BD12744-43ED-4331-AD1B-E013697939BC}" type="pres">
      <dgm:prSet presAssocID="{A828BED1-8B8A-40ED-98CE-66A053081559}" presName="vertFlow" presStyleCnt="0"/>
      <dgm:spPr/>
    </dgm:pt>
    <dgm:pt modelId="{7BEA2D25-90A6-4009-8505-FA56DD8F6F80}" type="pres">
      <dgm:prSet presAssocID="{A828BED1-8B8A-40ED-98CE-66A053081559}" presName="topSpace" presStyleCnt="0"/>
      <dgm:spPr/>
    </dgm:pt>
    <dgm:pt modelId="{9C565720-D641-4CDD-BC38-5F2A21E6500B}" type="pres">
      <dgm:prSet presAssocID="{A828BED1-8B8A-40ED-98CE-66A053081559}" presName="firstComp" presStyleCnt="0"/>
      <dgm:spPr/>
    </dgm:pt>
    <dgm:pt modelId="{5CC9B19E-BA33-4CC7-BA4A-BDDDECE1F0E1}" type="pres">
      <dgm:prSet presAssocID="{A828BED1-8B8A-40ED-98CE-66A053081559}" presName="firstChild" presStyleLbl="bgAccFollowNode1" presStyleIdx="2" presStyleCnt="4"/>
      <dgm:spPr/>
    </dgm:pt>
    <dgm:pt modelId="{99033736-F550-40E7-93DE-C5B4ED695C47}" type="pres">
      <dgm:prSet presAssocID="{A828BED1-8B8A-40ED-98CE-66A053081559}" presName="firstChildTx" presStyleLbl="bgAccFollowNode1" presStyleIdx="2" presStyleCnt="4">
        <dgm:presLayoutVars>
          <dgm:bulletEnabled val="1"/>
        </dgm:presLayoutVars>
      </dgm:prSet>
      <dgm:spPr/>
    </dgm:pt>
    <dgm:pt modelId="{6A2DB5FD-C79B-42B2-97FC-7782031E4734}" type="pres">
      <dgm:prSet presAssocID="{C6243890-3DC8-4A3D-8366-C1732A73FE97}" presName="comp" presStyleCnt="0"/>
      <dgm:spPr/>
    </dgm:pt>
    <dgm:pt modelId="{968687D9-1BD2-44BC-AF55-D413F13C39BC}" type="pres">
      <dgm:prSet presAssocID="{C6243890-3DC8-4A3D-8366-C1732A73FE97}" presName="child" presStyleLbl="bgAccFollowNode1" presStyleIdx="3" presStyleCnt="4"/>
      <dgm:spPr/>
    </dgm:pt>
    <dgm:pt modelId="{3FE418DE-ACFA-4547-8D9E-ECF5277FF770}" type="pres">
      <dgm:prSet presAssocID="{C6243890-3DC8-4A3D-8366-C1732A73FE97}" presName="childTx" presStyleLbl="bgAccFollowNode1" presStyleIdx="3" presStyleCnt="4">
        <dgm:presLayoutVars>
          <dgm:bulletEnabled val="1"/>
        </dgm:presLayoutVars>
      </dgm:prSet>
      <dgm:spPr/>
    </dgm:pt>
    <dgm:pt modelId="{F47B5DE1-04A7-4FF8-9691-EF6808D40FDE}" type="pres">
      <dgm:prSet presAssocID="{A828BED1-8B8A-40ED-98CE-66A053081559}" presName="negSpace" presStyleCnt="0"/>
      <dgm:spPr/>
    </dgm:pt>
    <dgm:pt modelId="{D56C1368-2AA7-4FE4-8656-1CD2D8D72667}" type="pres">
      <dgm:prSet presAssocID="{A828BED1-8B8A-40ED-98CE-66A053081559}" presName="circle" presStyleLbl="node1" presStyleIdx="1" presStyleCnt="2"/>
      <dgm:spPr/>
    </dgm:pt>
  </dgm:ptLst>
  <dgm:cxnLst>
    <dgm:cxn modelId="{CFDE6700-CF24-4251-8FBD-96F9452B70C9}" srcId="{F905298B-59FE-4C0F-8512-F9311EB92991}" destId="{BD3CD68D-4B22-48FE-8587-4FD3F044E3E4}" srcOrd="0" destOrd="0" parTransId="{C5285E5A-17FB-4DEE-9953-1C7A6151836F}" sibTransId="{FE3F0B5B-3694-4F75-8079-5AEFAE0FE4B9}"/>
    <dgm:cxn modelId="{3AB1F103-2012-4266-9080-70C33FBF4E7D}" srcId="{A828BED1-8B8A-40ED-98CE-66A053081559}" destId="{C6243890-3DC8-4A3D-8366-C1732A73FE97}" srcOrd="1" destOrd="0" parTransId="{07D9C58A-067C-4A32-8112-ED2FD3120273}" sibTransId="{58D9B089-E9EE-4BC1-9D00-0D243E26E067}"/>
    <dgm:cxn modelId="{2F6EA72A-7F9F-4FB6-8A35-04CAFDD4A129}" type="presOf" srcId="{3C2A7CB1-FE6B-44DE-B395-67F30FD2D6C9}" destId="{58D2E905-615F-4ABA-B0D5-9CCEAF159938}" srcOrd="1" destOrd="0" presId="urn:microsoft.com/office/officeart/2005/8/layout/hList9"/>
    <dgm:cxn modelId="{65021840-7EB8-43CA-951B-17BB7E4CD715}" type="presOf" srcId="{F905298B-59FE-4C0F-8512-F9311EB92991}" destId="{18565DB8-D532-4313-A691-3EDE4CBB2514}" srcOrd="0" destOrd="0" presId="urn:microsoft.com/office/officeart/2005/8/layout/hList9"/>
    <dgm:cxn modelId="{6984D843-A0F1-4A31-B056-BA39F0379A25}" type="presOf" srcId="{3C2A7CB1-FE6B-44DE-B395-67F30FD2D6C9}" destId="{087F822E-945D-4814-9DBB-EC9EE886907B}" srcOrd="0" destOrd="0" presId="urn:microsoft.com/office/officeart/2005/8/layout/hList9"/>
    <dgm:cxn modelId="{C875EE4F-8548-4E08-B76E-28D942AB38A2}" srcId="{A828BED1-8B8A-40ED-98CE-66A053081559}" destId="{79D3DBF8-C9C0-4AA8-8D26-334567DD18C4}" srcOrd="0" destOrd="0" parTransId="{7D5E198B-EA77-4F26-BFEA-ABF11498AC36}" sibTransId="{7D2D7793-C878-4F41-B801-94B4C5CD2F93}"/>
    <dgm:cxn modelId="{72B5BD71-0F1A-4E24-A115-7FC6647BB1E9}" type="presOf" srcId="{BD3CD68D-4B22-48FE-8587-4FD3F044E3E4}" destId="{A4BF229D-2924-4999-BD8E-519D8FC3A942}" srcOrd="0" destOrd="0" presId="urn:microsoft.com/office/officeart/2005/8/layout/hList9"/>
    <dgm:cxn modelId="{A344A37F-5D46-426E-9998-193FED2111F8}" srcId="{35BEA06D-4204-485E-B0B7-E5163FE5A241}" destId="{F905298B-59FE-4C0F-8512-F9311EB92991}" srcOrd="0" destOrd="0" parTransId="{D31FD470-5D64-4C59-AE65-11DEA79D46F4}" sibTransId="{B5148192-35B7-4A02-A0AB-4441BBDCDC93}"/>
    <dgm:cxn modelId="{46ACCE80-6737-4F4D-8CD2-71961D203D4A}" type="presOf" srcId="{79D3DBF8-C9C0-4AA8-8D26-334567DD18C4}" destId="{5CC9B19E-BA33-4CC7-BA4A-BDDDECE1F0E1}" srcOrd="0" destOrd="0" presId="urn:microsoft.com/office/officeart/2005/8/layout/hList9"/>
    <dgm:cxn modelId="{7A6DF383-7BCF-461E-B301-220970F7A19E}" type="presOf" srcId="{A828BED1-8B8A-40ED-98CE-66A053081559}" destId="{D56C1368-2AA7-4FE4-8656-1CD2D8D72667}" srcOrd="0" destOrd="0" presId="urn:microsoft.com/office/officeart/2005/8/layout/hList9"/>
    <dgm:cxn modelId="{66ABF2A0-B05F-4DC6-A722-5171F64CAE1E}" srcId="{35BEA06D-4204-485E-B0B7-E5163FE5A241}" destId="{A828BED1-8B8A-40ED-98CE-66A053081559}" srcOrd="1" destOrd="0" parTransId="{3B7D3D37-B636-4DCF-BD9F-60D3CE156F45}" sibTransId="{A83AF9FC-F54D-4B8B-9987-20565D511EBC}"/>
    <dgm:cxn modelId="{190167B2-272C-4A63-8ECB-8588D2861204}" type="presOf" srcId="{79D3DBF8-C9C0-4AA8-8D26-334567DD18C4}" destId="{99033736-F550-40E7-93DE-C5B4ED695C47}" srcOrd="1" destOrd="0" presId="urn:microsoft.com/office/officeart/2005/8/layout/hList9"/>
    <dgm:cxn modelId="{E096BCB7-C8A4-4E09-80F9-BF3DB1B65D9D}" type="presOf" srcId="{C6243890-3DC8-4A3D-8366-C1732A73FE97}" destId="{968687D9-1BD2-44BC-AF55-D413F13C39BC}" srcOrd="0" destOrd="0" presId="urn:microsoft.com/office/officeart/2005/8/layout/hList9"/>
    <dgm:cxn modelId="{F90ACEDE-01A0-4245-B926-7A6B0EABA439}" type="presOf" srcId="{C6243890-3DC8-4A3D-8366-C1732A73FE97}" destId="{3FE418DE-ACFA-4547-8D9E-ECF5277FF770}" srcOrd="1" destOrd="0" presId="urn:microsoft.com/office/officeart/2005/8/layout/hList9"/>
    <dgm:cxn modelId="{3884BFF5-178A-4F0A-96DA-FBAA496613B9}" type="presOf" srcId="{BD3CD68D-4B22-48FE-8587-4FD3F044E3E4}" destId="{F2D8796D-80B9-4A18-BFE4-A5C9C88B8491}" srcOrd="1" destOrd="0" presId="urn:microsoft.com/office/officeart/2005/8/layout/hList9"/>
    <dgm:cxn modelId="{D78AC6FA-17FD-425C-866D-4B3843D52664}" srcId="{F905298B-59FE-4C0F-8512-F9311EB92991}" destId="{3C2A7CB1-FE6B-44DE-B395-67F30FD2D6C9}" srcOrd="1" destOrd="0" parTransId="{C3138833-2E49-4B39-B8E1-92F3ED252DA5}" sibTransId="{48D2DB0C-6599-4378-B442-CFD3E89BEDE4}"/>
    <dgm:cxn modelId="{07A15CFD-F488-4FD0-97A1-8D6099B6AE0C}" type="presOf" srcId="{35BEA06D-4204-485E-B0B7-E5163FE5A241}" destId="{71397DE9-50EA-42CA-B6C8-07E0D32351D4}" srcOrd="0" destOrd="0" presId="urn:microsoft.com/office/officeart/2005/8/layout/hList9"/>
    <dgm:cxn modelId="{77BEEBEB-38A8-4344-82F7-4E22A4815626}" type="presParOf" srcId="{71397DE9-50EA-42CA-B6C8-07E0D32351D4}" destId="{4242753D-1304-4ADE-9D34-9B454A62E0C4}" srcOrd="0" destOrd="0" presId="urn:microsoft.com/office/officeart/2005/8/layout/hList9"/>
    <dgm:cxn modelId="{C006B982-B5C6-484D-8EA2-AFBE8AD39B50}" type="presParOf" srcId="{71397DE9-50EA-42CA-B6C8-07E0D32351D4}" destId="{E1B371EA-DF6C-4919-B37A-785CAE95BD60}" srcOrd="1" destOrd="0" presId="urn:microsoft.com/office/officeart/2005/8/layout/hList9"/>
    <dgm:cxn modelId="{FFC4A8E5-D8B5-4088-8F16-9D025CD6D820}" type="presParOf" srcId="{E1B371EA-DF6C-4919-B37A-785CAE95BD60}" destId="{6DC16AC6-D8FD-4216-BA1E-0319E4DA6330}" srcOrd="0" destOrd="0" presId="urn:microsoft.com/office/officeart/2005/8/layout/hList9"/>
    <dgm:cxn modelId="{460E53CE-B720-4B08-98A4-5873F3ABF600}" type="presParOf" srcId="{E1B371EA-DF6C-4919-B37A-785CAE95BD60}" destId="{6F16E2BB-0E44-4D4C-A812-613CB202AC53}" srcOrd="1" destOrd="0" presId="urn:microsoft.com/office/officeart/2005/8/layout/hList9"/>
    <dgm:cxn modelId="{E4300BB0-F943-43C2-ADD5-7C84FADAC499}" type="presParOf" srcId="{6F16E2BB-0E44-4D4C-A812-613CB202AC53}" destId="{A4BF229D-2924-4999-BD8E-519D8FC3A942}" srcOrd="0" destOrd="0" presId="urn:microsoft.com/office/officeart/2005/8/layout/hList9"/>
    <dgm:cxn modelId="{DD22B078-FD9D-4218-A53E-0E1EF296FAA3}" type="presParOf" srcId="{6F16E2BB-0E44-4D4C-A812-613CB202AC53}" destId="{F2D8796D-80B9-4A18-BFE4-A5C9C88B8491}" srcOrd="1" destOrd="0" presId="urn:microsoft.com/office/officeart/2005/8/layout/hList9"/>
    <dgm:cxn modelId="{E5B11714-D784-45EA-BEDF-423BF5C509C7}" type="presParOf" srcId="{E1B371EA-DF6C-4919-B37A-785CAE95BD60}" destId="{08670ED3-62FD-45A3-97CF-53EAB793F4B4}" srcOrd="2" destOrd="0" presId="urn:microsoft.com/office/officeart/2005/8/layout/hList9"/>
    <dgm:cxn modelId="{83FD9C16-5807-48A5-AE84-7940016C3C02}" type="presParOf" srcId="{08670ED3-62FD-45A3-97CF-53EAB793F4B4}" destId="{087F822E-945D-4814-9DBB-EC9EE886907B}" srcOrd="0" destOrd="0" presId="urn:microsoft.com/office/officeart/2005/8/layout/hList9"/>
    <dgm:cxn modelId="{6F64CA93-F24A-4548-96A3-0B0491518062}" type="presParOf" srcId="{08670ED3-62FD-45A3-97CF-53EAB793F4B4}" destId="{58D2E905-615F-4ABA-B0D5-9CCEAF159938}" srcOrd="1" destOrd="0" presId="urn:microsoft.com/office/officeart/2005/8/layout/hList9"/>
    <dgm:cxn modelId="{3DAE0AE9-B2BD-4C41-8240-39D821E52452}" type="presParOf" srcId="{71397DE9-50EA-42CA-B6C8-07E0D32351D4}" destId="{90BFF831-F852-4BBA-95FD-26BEBC596CF3}" srcOrd="2" destOrd="0" presId="urn:microsoft.com/office/officeart/2005/8/layout/hList9"/>
    <dgm:cxn modelId="{6EEDD25F-3D61-45EA-8385-6EDF108D445C}" type="presParOf" srcId="{71397DE9-50EA-42CA-B6C8-07E0D32351D4}" destId="{18565DB8-D532-4313-A691-3EDE4CBB2514}" srcOrd="3" destOrd="0" presId="urn:microsoft.com/office/officeart/2005/8/layout/hList9"/>
    <dgm:cxn modelId="{5661A85D-BCDD-4240-9470-289C240403DD}" type="presParOf" srcId="{71397DE9-50EA-42CA-B6C8-07E0D32351D4}" destId="{2A068698-A2EA-410A-B876-82E1CE35F418}" srcOrd="4" destOrd="0" presId="urn:microsoft.com/office/officeart/2005/8/layout/hList9"/>
    <dgm:cxn modelId="{69CECB7A-CA18-47B5-8508-2C917F0A3417}" type="presParOf" srcId="{71397DE9-50EA-42CA-B6C8-07E0D32351D4}" destId="{D7EC7BCF-AF1D-413D-9553-900C50AC1553}" srcOrd="5" destOrd="0" presId="urn:microsoft.com/office/officeart/2005/8/layout/hList9"/>
    <dgm:cxn modelId="{25633E3D-701B-4ED8-9B19-F9896808EC65}" type="presParOf" srcId="{71397DE9-50EA-42CA-B6C8-07E0D32351D4}" destId="{7BD12744-43ED-4331-AD1B-E013697939BC}" srcOrd="6" destOrd="0" presId="urn:microsoft.com/office/officeart/2005/8/layout/hList9"/>
    <dgm:cxn modelId="{D295CF21-9FA2-42F0-9919-301E0E30FDF4}" type="presParOf" srcId="{7BD12744-43ED-4331-AD1B-E013697939BC}" destId="{7BEA2D25-90A6-4009-8505-FA56DD8F6F80}" srcOrd="0" destOrd="0" presId="urn:microsoft.com/office/officeart/2005/8/layout/hList9"/>
    <dgm:cxn modelId="{A71A23C4-7090-4334-B95A-378D338527BB}" type="presParOf" srcId="{7BD12744-43ED-4331-AD1B-E013697939BC}" destId="{9C565720-D641-4CDD-BC38-5F2A21E6500B}" srcOrd="1" destOrd="0" presId="urn:microsoft.com/office/officeart/2005/8/layout/hList9"/>
    <dgm:cxn modelId="{BE48AED6-2D13-4CAA-8BA2-A56A576DDE34}" type="presParOf" srcId="{9C565720-D641-4CDD-BC38-5F2A21E6500B}" destId="{5CC9B19E-BA33-4CC7-BA4A-BDDDECE1F0E1}" srcOrd="0" destOrd="0" presId="urn:microsoft.com/office/officeart/2005/8/layout/hList9"/>
    <dgm:cxn modelId="{C3524DB6-E79C-46E1-B4C3-9152AFBD7E0E}" type="presParOf" srcId="{9C565720-D641-4CDD-BC38-5F2A21E6500B}" destId="{99033736-F550-40E7-93DE-C5B4ED695C47}" srcOrd="1" destOrd="0" presId="urn:microsoft.com/office/officeart/2005/8/layout/hList9"/>
    <dgm:cxn modelId="{ECE5113B-7A7F-4881-A3A7-69D48145ABE3}" type="presParOf" srcId="{7BD12744-43ED-4331-AD1B-E013697939BC}" destId="{6A2DB5FD-C79B-42B2-97FC-7782031E4734}" srcOrd="2" destOrd="0" presId="urn:microsoft.com/office/officeart/2005/8/layout/hList9"/>
    <dgm:cxn modelId="{26639A9E-D4CC-480E-A7F1-49143C7A115B}" type="presParOf" srcId="{6A2DB5FD-C79B-42B2-97FC-7782031E4734}" destId="{968687D9-1BD2-44BC-AF55-D413F13C39BC}" srcOrd="0" destOrd="0" presId="urn:microsoft.com/office/officeart/2005/8/layout/hList9"/>
    <dgm:cxn modelId="{C4A5B9B5-1185-438F-AE2D-F781611147BF}" type="presParOf" srcId="{6A2DB5FD-C79B-42B2-97FC-7782031E4734}" destId="{3FE418DE-ACFA-4547-8D9E-ECF5277FF770}" srcOrd="1" destOrd="0" presId="urn:microsoft.com/office/officeart/2005/8/layout/hList9"/>
    <dgm:cxn modelId="{6C340972-3FE4-4F23-A79A-8BC64614A7A5}" type="presParOf" srcId="{71397DE9-50EA-42CA-B6C8-07E0D32351D4}" destId="{F47B5DE1-04A7-4FF8-9691-EF6808D40FDE}" srcOrd="7" destOrd="0" presId="urn:microsoft.com/office/officeart/2005/8/layout/hList9"/>
    <dgm:cxn modelId="{E5F787E7-FC67-4ED4-B34D-5D67F2450837}" type="presParOf" srcId="{71397DE9-50EA-42CA-B6C8-07E0D32351D4}" destId="{D56C1368-2AA7-4FE4-8656-1CD2D8D72667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E082BF-AB33-4471-B8BE-324666C2D23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8E1216-6150-40BF-8406-015BB8D65E27}">
      <dgm:prSet/>
      <dgm:spPr/>
      <dgm:t>
        <a:bodyPr/>
        <a:lstStyle/>
        <a:p>
          <a:pPr rtl="0"/>
          <a:r>
            <a:rPr lang="en-US" b="0">
              <a:latin typeface="Avenir Next LT Pro"/>
            </a:rPr>
            <a:t>Source</a:t>
          </a:r>
          <a:r>
            <a:rPr lang="en-US" b="0"/>
            <a:t> Data</a:t>
          </a:r>
          <a:endParaRPr lang="en-US" b="0">
            <a:latin typeface="Avenir Next LT Pro"/>
          </a:endParaRPr>
        </a:p>
      </dgm:t>
    </dgm:pt>
    <dgm:pt modelId="{265D00F6-FD4C-4D10-8AAB-BA074641DB64}" type="parTrans" cxnId="{E218F1C9-3990-4D9B-99AF-14AC3CC63EA7}">
      <dgm:prSet/>
      <dgm:spPr/>
      <dgm:t>
        <a:bodyPr/>
        <a:lstStyle/>
        <a:p>
          <a:endParaRPr lang="en-US"/>
        </a:p>
      </dgm:t>
    </dgm:pt>
    <dgm:pt modelId="{30C23D81-B865-468B-A4DD-CAACECD34132}" type="sibTrans" cxnId="{E218F1C9-3990-4D9B-99AF-14AC3CC63EA7}">
      <dgm:prSet/>
      <dgm:spPr/>
      <dgm:t>
        <a:bodyPr/>
        <a:lstStyle/>
        <a:p>
          <a:endParaRPr lang="en-US"/>
        </a:p>
      </dgm:t>
    </dgm:pt>
    <dgm:pt modelId="{7EDB85CD-6ABE-45F9-8E1D-B7E1E8D70539}">
      <dgm:prSet/>
      <dgm:spPr/>
      <dgm:t>
        <a:bodyPr/>
        <a:lstStyle/>
        <a:p>
          <a:pPr rtl="0"/>
          <a:r>
            <a:rPr lang="en-US" b="0"/>
            <a:t>Clean </a:t>
          </a:r>
          <a:r>
            <a:rPr lang="en-US" b="0">
              <a:latin typeface="Avenir Next LT Pro"/>
            </a:rPr>
            <a:t>Data</a:t>
          </a:r>
          <a:endParaRPr lang="en-US" b="0"/>
        </a:p>
      </dgm:t>
    </dgm:pt>
    <dgm:pt modelId="{739CB1F1-0D3F-4B02-B2F6-5F4E506DD1A8}" type="parTrans" cxnId="{651D588D-CAE6-48FB-B4EA-EEB7D545A7CD}">
      <dgm:prSet/>
      <dgm:spPr/>
      <dgm:t>
        <a:bodyPr/>
        <a:lstStyle/>
        <a:p>
          <a:endParaRPr lang="en-US"/>
        </a:p>
      </dgm:t>
    </dgm:pt>
    <dgm:pt modelId="{58D5B02A-AD00-4B04-B61A-6F4A4721CA3D}" type="sibTrans" cxnId="{651D588D-CAE6-48FB-B4EA-EEB7D545A7CD}">
      <dgm:prSet/>
      <dgm:spPr/>
      <dgm:t>
        <a:bodyPr/>
        <a:lstStyle/>
        <a:p>
          <a:endParaRPr lang="en-US"/>
        </a:p>
      </dgm:t>
    </dgm:pt>
    <dgm:pt modelId="{7D7A727D-C923-47B1-B9D1-26A78DA47DE8}">
      <dgm:prSet/>
      <dgm:spPr/>
      <dgm:t>
        <a:bodyPr/>
        <a:lstStyle/>
        <a:p>
          <a:pPr rtl="0"/>
          <a:r>
            <a:rPr lang="en-US" b="0">
              <a:latin typeface="Avenir Next LT Pro"/>
            </a:rPr>
            <a:t>Assign Weights (x3)</a:t>
          </a:r>
          <a:endParaRPr lang="en-US" b="0"/>
        </a:p>
      </dgm:t>
    </dgm:pt>
    <dgm:pt modelId="{04E17EAD-D3B1-44AF-B60E-6B9C871D538F}" type="parTrans" cxnId="{10DE2AC4-C912-4449-8F55-8114AF1BBD31}">
      <dgm:prSet/>
      <dgm:spPr/>
      <dgm:t>
        <a:bodyPr/>
        <a:lstStyle/>
        <a:p>
          <a:endParaRPr lang="en-US"/>
        </a:p>
      </dgm:t>
    </dgm:pt>
    <dgm:pt modelId="{EA26C6D9-4A38-49B3-981C-5DF8ADDF7955}" type="sibTrans" cxnId="{10DE2AC4-C912-4449-8F55-8114AF1BBD31}">
      <dgm:prSet/>
      <dgm:spPr/>
      <dgm:t>
        <a:bodyPr/>
        <a:lstStyle/>
        <a:p>
          <a:endParaRPr lang="en-US"/>
        </a:p>
      </dgm:t>
    </dgm:pt>
    <dgm:pt modelId="{0C2CD267-8B94-4F90-B38F-AEF1A54D5A84}">
      <dgm:prSet/>
      <dgm:spPr/>
      <dgm:t>
        <a:bodyPr/>
        <a:lstStyle/>
        <a:p>
          <a:pPr rtl="0"/>
          <a:r>
            <a:rPr lang="en-US" b="0">
              <a:latin typeface="Avenir Next LT Pro"/>
            </a:rPr>
            <a:t>Yield a family friendly number</a:t>
          </a:r>
          <a:r>
            <a:rPr lang="en-US" b="0"/>
            <a:t> score</a:t>
          </a:r>
          <a:r>
            <a:rPr lang="en-US" b="0">
              <a:latin typeface="Avenir Next LT Pro"/>
            </a:rPr>
            <a:t> (x3)</a:t>
          </a:r>
          <a:endParaRPr lang="en-US" b="0"/>
        </a:p>
      </dgm:t>
    </dgm:pt>
    <dgm:pt modelId="{AF486618-5CCC-489B-B0E9-3832101379F8}" type="parTrans" cxnId="{AA4147C6-8069-473D-A1CC-68DD4AE6B0AB}">
      <dgm:prSet/>
      <dgm:spPr/>
      <dgm:t>
        <a:bodyPr/>
        <a:lstStyle/>
        <a:p>
          <a:endParaRPr lang="en-US"/>
        </a:p>
      </dgm:t>
    </dgm:pt>
    <dgm:pt modelId="{166D9027-63D6-44C9-9DA8-3ED7243D909A}" type="sibTrans" cxnId="{AA4147C6-8069-473D-A1CC-68DD4AE6B0AB}">
      <dgm:prSet/>
      <dgm:spPr/>
      <dgm:t>
        <a:bodyPr/>
        <a:lstStyle/>
        <a:p>
          <a:endParaRPr lang="en-US"/>
        </a:p>
      </dgm:t>
    </dgm:pt>
    <dgm:pt modelId="{790595B8-5B3D-43C4-8B5B-26D2D04A29A4}">
      <dgm:prSet/>
      <dgm:spPr/>
      <dgm:t>
        <a:bodyPr/>
        <a:lstStyle/>
        <a:p>
          <a:pPr rtl="0"/>
          <a:r>
            <a:rPr lang="en-US" b="0">
              <a:latin typeface="Avenir Next LT Pro"/>
            </a:rPr>
            <a:t>Classify into</a:t>
          </a:r>
          <a:r>
            <a:rPr lang="en-US" b="0"/>
            <a:t> 3 categories</a:t>
          </a:r>
          <a:r>
            <a:rPr lang="en-US" b="0">
              <a:latin typeface="Avenir Next LT Pro"/>
            </a:rPr>
            <a:t> </a:t>
          </a:r>
          <a:endParaRPr lang="en-US" b="0"/>
        </a:p>
      </dgm:t>
    </dgm:pt>
    <dgm:pt modelId="{CDE3AD99-37D5-4075-8512-C76865C26C50}" type="parTrans" cxnId="{C1ADCCF1-1EF1-4D9F-A8C9-8E7321481F8E}">
      <dgm:prSet/>
      <dgm:spPr/>
      <dgm:t>
        <a:bodyPr/>
        <a:lstStyle/>
        <a:p>
          <a:endParaRPr lang="en-US"/>
        </a:p>
      </dgm:t>
    </dgm:pt>
    <dgm:pt modelId="{2524A07B-025D-4B4F-8A42-E338C26088BE}" type="sibTrans" cxnId="{C1ADCCF1-1EF1-4D9F-A8C9-8E7321481F8E}">
      <dgm:prSet/>
      <dgm:spPr/>
      <dgm:t>
        <a:bodyPr/>
        <a:lstStyle/>
        <a:p>
          <a:endParaRPr lang="en-US"/>
        </a:p>
      </dgm:t>
    </dgm:pt>
    <dgm:pt modelId="{285915CE-A9F6-40A3-930B-9C6F70D3A133}">
      <dgm:prSet/>
      <dgm:spPr/>
      <dgm:t>
        <a:bodyPr/>
        <a:lstStyle/>
        <a:p>
          <a:pPr rtl="0"/>
          <a:r>
            <a:rPr lang="en-US" b="0">
              <a:latin typeface="Avenir Next LT Pro"/>
            </a:rPr>
            <a:t>Run models and obtain </a:t>
          </a:r>
          <a:r>
            <a:rPr lang="en-US" b="0"/>
            <a:t>misclassification rates</a:t>
          </a:r>
        </a:p>
      </dgm:t>
    </dgm:pt>
    <dgm:pt modelId="{1EDDC1A1-6837-4872-80B4-9839A5A9E8E1}" type="parTrans" cxnId="{0870901B-3DAF-4195-846C-1D924F51A88B}">
      <dgm:prSet/>
      <dgm:spPr/>
      <dgm:t>
        <a:bodyPr/>
        <a:lstStyle/>
        <a:p>
          <a:endParaRPr lang="en-US"/>
        </a:p>
      </dgm:t>
    </dgm:pt>
    <dgm:pt modelId="{10360131-A4F5-4E25-A63D-379CB16D31D9}" type="sibTrans" cxnId="{0870901B-3DAF-4195-846C-1D924F51A88B}">
      <dgm:prSet/>
      <dgm:spPr/>
      <dgm:t>
        <a:bodyPr/>
        <a:lstStyle/>
        <a:p>
          <a:endParaRPr lang="en-US"/>
        </a:p>
      </dgm:t>
    </dgm:pt>
    <dgm:pt modelId="{29BB819A-4A86-4F31-9CD7-F21987119EB3}">
      <dgm:prSet/>
      <dgm:spPr/>
      <dgm:t>
        <a:bodyPr/>
        <a:lstStyle/>
        <a:p>
          <a:pPr rtl="0"/>
          <a:r>
            <a:rPr lang="en-US" b="0">
              <a:latin typeface="Avenir Next LT Pro"/>
            </a:rPr>
            <a:t>Obtain the</a:t>
          </a:r>
          <a:r>
            <a:rPr lang="en-US" b="0"/>
            <a:t> best misclassification </a:t>
          </a:r>
          <a:r>
            <a:rPr lang="en-US" b="0">
              <a:latin typeface="Avenir Next LT Pro"/>
            </a:rPr>
            <a:t>rate</a:t>
          </a:r>
          <a:endParaRPr lang="en-US" b="0"/>
        </a:p>
      </dgm:t>
    </dgm:pt>
    <dgm:pt modelId="{9E4E3057-86BE-49E9-BDE6-86F2418F82F9}" type="parTrans" cxnId="{4FA89063-F2B4-4F04-A6F1-EADDFDE2B0F0}">
      <dgm:prSet/>
      <dgm:spPr/>
      <dgm:t>
        <a:bodyPr/>
        <a:lstStyle/>
        <a:p>
          <a:endParaRPr lang="en-US"/>
        </a:p>
      </dgm:t>
    </dgm:pt>
    <dgm:pt modelId="{C6C1F64E-FC34-47E9-8D34-4C8FBF32CFB5}" type="sibTrans" cxnId="{4FA89063-F2B4-4F04-A6F1-EADDFDE2B0F0}">
      <dgm:prSet/>
      <dgm:spPr/>
      <dgm:t>
        <a:bodyPr/>
        <a:lstStyle/>
        <a:p>
          <a:endParaRPr lang="en-US"/>
        </a:p>
      </dgm:t>
    </dgm:pt>
    <dgm:pt modelId="{28B1FFF0-E5CD-462B-B5D2-CF38609F0335}">
      <dgm:prSet/>
      <dgm:spPr/>
      <dgm:t>
        <a:bodyPr/>
        <a:lstStyle/>
        <a:p>
          <a:pPr rtl="0"/>
          <a:r>
            <a:rPr lang="en-US" b="0"/>
            <a:t>Implement </a:t>
          </a:r>
          <a:r>
            <a:rPr lang="en-US" b="0">
              <a:latin typeface="Avenir Next LT Pro"/>
            </a:rPr>
            <a:t>final rankings into Tableau</a:t>
          </a:r>
          <a:r>
            <a:rPr lang="en-US" b="0"/>
            <a:t>  </a:t>
          </a:r>
        </a:p>
      </dgm:t>
    </dgm:pt>
    <dgm:pt modelId="{F361CDAB-6A9D-4073-9544-2FCFCEC6C915}" type="parTrans" cxnId="{6C7D4A5D-40AF-4402-8EDC-1EB856A217AD}">
      <dgm:prSet/>
      <dgm:spPr/>
      <dgm:t>
        <a:bodyPr/>
        <a:lstStyle/>
        <a:p>
          <a:endParaRPr lang="en-US"/>
        </a:p>
      </dgm:t>
    </dgm:pt>
    <dgm:pt modelId="{D3503488-AD2C-4441-BB97-948CE0F4EFB8}" type="sibTrans" cxnId="{6C7D4A5D-40AF-4402-8EDC-1EB856A217AD}">
      <dgm:prSet/>
      <dgm:spPr/>
      <dgm:t>
        <a:bodyPr/>
        <a:lstStyle/>
        <a:p>
          <a:endParaRPr lang="en-US"/>
        </a:p>
      </dgm:t>
    </dgm:pt>
    <dgm:pt modelId="{5C54C894-F8DF-469E-AF98-6D2DD1F3C671}">
      <dgm:prSet phldr="0"/>
      <dgm:spPr/>
      <dgm:t>
        <a:bodyPr/>
        <a:lstStyle/>
        <a:p>
          <a:pPr rtl="0"/>
          <a:r>
            <a:rPr lang="en-US" b="0">
              <a:latin typeface="Avenir Next LT Pro"/>
            </a:rPr>
            <a:t>Use chosen weight method</a:t>
          </a:r>
        </a:p>
      </dgm:t>
    </dgm:pt>
    <dgm:pt modelId="{2B2861C0-8012-46F6-8426-9197DD6145F7}" type="parTrans" cxnId="{5E70DA20-C5AC-49A9-8DB1-7B78AD34590B}">
      <dgm:prSet/>
      <dgm:spPr/>
    </dgm:pt>
    <dgm:pt modelId="{90C136E4-B133-4A58-B06A-68D9B87366BD}" type="sibTrans" cxnId="{5E70DA20-C5AC-49A9-8DB1-7B78AD34590B}">
      <dgm:prSet/>
      <dgm:spPr/>
      <dgm:t>
        <a:bodyPr/>
        <a:lstStyle/>
        <a:p>
          <a:endParaRPr lang="en-US"/>
        </a:p>
      </dgm:t>
    </dgm:pt>
    <dgm:pt modelId="{443E8299-8865-4884-ABC9-EE1DD22D70CC}">
      <dgm:prSet phldr="0"/>
      <dgm:spPr/>
      <dgm:t>
        <a:bodyPr/>
        <a:lstStyle/>
        <a:p>
          <a:pPr rtl="0"/>
          <a:r>
            <a:rPr lang="en-US" b="0">
              <a:latin typeface="Avenir Next LT Pro"/>
            </a:rPr>
            <a:t>Scale Data</a:t>
          </a:r>
        </a:p>
      </dgm:t>
    </dgm:pt>
    <dgm:pt modelId="{112367AC-BA82-4D83-9549-211F4568C188}" type="parTrans" cxnId="{2EBD5B33-7024-4B59-ABAD-81B66B190C3A}">
      <dgm:prSet/>
      <dgm:spPr/>
    </dgm:pt>
    <dgm:pt modelId="{65BBB14D-F4CA-43DB-B085-798424C346B5}" type="sibTrans" cxnId="{2EBD5B33-7024-4B59-ABAD-81B66B190C3A}">
      <dgm:prSet/>
      <dgm:spPr/>
      <dgm:t>
        <a:bodyPr/>
        <a:lstStyle/>
        <a:p>
          <a:endParaRPr lang="en-US"/>
        </a:p>
      </dgm:t>
    </dgm:pt>
    <dgm:pt modelId="{F582F436-D88B-4FE7-960F-0F9034631743}">
      <dgm:prSet phldr="0"/>
      <dgm:spPr/>
      <dgm:t>
        <a:bodyPr/>
        <a:lstStyle/>
        <a:p>
          <a:pPr rtl="0"/>
          <a:r>
            <a:rPr lang="en-US" b="0">
              <a:latin typeface="Avenir Next LT Pro"/>
            </a:rPr>
            <a:t>Assign comprehensive weights</a:t>
          </a:r>
        </a:p>
      </dgm:t>
    </dgm:pt>
    <dgm:pt modelId="{BF2C7866-2008-492A-9FE3-166F26F8417E}" type="parTrans" cxnId="{AB1E5E12-33B0-46DB-9CE0-FFDFC5C67457}">
      <dgm:prSet/>
      <dgm:spPr/>
    </dgm:pt>
    <dgm:pt modelId="{73AAEA80-FA94-4F11-8791-C3C37E6F8D1E}" type="sibTrans" cxnId="{AB1E5E12-33B0-46DB-9CE0-FFDFC5C67457}">
      <dgm:prSet/>
      <dgm:spPr/>
      <dgm:t>
        <a:bodyPr/>
        <a:lstStyle/>
        <a:p>
          <a:endParaRPr lang="en-US"/>
        </a:p>
      </dgm:t>
    </dgm:pt>
    <dgm:pt modelId="{94186688-18B8-4C83-89EA-5A783584AAB9}">
      <dgm:prSet phldr="0"/>
      <dgm:spPr/>
      <dgm:t>
        <a:bodyPr/>
        <a:lstStyle/>
        <a:p>
          <a:pPr rtl="0"/>
          <a:r>
            <a:rPr lang="en-US" b="0">
              <a:latin typeface="Avenir Next LT Pro"/>
            </a:rPr>
            <a:t>Deliver to client</a:t>
          </a:r>
        </a:p>
      </dgm:t>
    </dgm:pt>
    <dgm:pt modelId="{FFF5600F-22FC-4CB4-9EA3-48F1DC135601}" type="parTrans" cxnId="{4EACE09E-78F6-455E-A891-AE7E4B3822C6}">
      <dgm:prSet/>
      <dgm:spPr/>
    </dgm:pt>
    <dgm:pt modelId="{7A07AD33-1549-4693-8465-85B80058596B}" type="sibTrans" cxnId="{4EACE09E-78F6-455E-A891-AE7E4B3822C6}">
      <dgm:prSet/>
      <dgm:spPr/>
    </dgm:pt>
    <dgm:pt modelId="{BB3866EC-FD04-4A77-AD15-03A04FC4DD4B}" type="pres">
      <dgm:prSet presAssocID="{3DE082BF-AB33-4471-B8BE-324666C2D233}" presName="Name0" presStyleCnt="0">
        <dgm:presLayoutVars>
          <dgm:dir/>
          <dgm:resizeHandles val="exact"/>
        </dgm:presLayoutVars>
      </dgm:prSet>
      <dgm:spPr/>
    </dgm:pt>
    <dgm:pt modelId="{9D4F8CFE-163C-410A-9F44-EB9CB01F7EC9}" type="pres">
      <dgm:prSet presAssocID="{818E1216-6150-40BF-8406-015BB8D65E27}" presName="node" presStyleLbl="node1" presStyleIdx="0" presStyleCnt="12">
        <dgm:presLayoutVars>
          <dgm:bulletEnabled val="1"/>
        </dgm:presLayoutVars>
      </dgm:prSet>
      <dgm:spPr/>
    </dgm:pt>
    <dgm:pt modelId="{F8CB48A3-817B-4FB6-9442-944E151F8432}" type="pres">
      <dgm:prSet presAssocID="{30C23D81-B865-468B-A4DD-CAACECD34132}" presName="sibTrans" presStyleLbl="sibTrans1D1" presStyleIdx="0" presStyleCnt="11"/>
      <dgm:spPr/>
    </dgm:pt>
    <dgm:pt modelId="{627DA744-AABA-4D50-B356-0987D49C4E6B}" type="pres">
      <dgm:prSet presAssocID="{30C23D81-B865-468B-A4DD-CAACECD34132}" presName="connectorText" presStyleLbl="sibTrans1D1" presStyleIdx="0" presStyleCnt="11"/>
      <dgm:spPr/>
    </dgm:pt>
    <dgm:pt modelId="{CCD756BE-F3CE-474E-A246-8B8F32705088}" type="pres">
      <dgm:prSet presAssocID="{7EDB85CD-6ABE-45F9-8E1D-B7E1E8D70539}" presName="node" presStyleLbl="node1" presStyleIdx="1" presStyleCnt="12">
        <dgm:presLayoutVars>
          <dgm:bulletEnabled val="1"/>
        </dgm:presLayoutVars>
      </dgm:prSet>
      <dgm:spPr/>
    </dgm:pt>
    <dgm:pt modelId="{9DCE5DD3-CC57-4B04-A47B-F9D617BEF0C1}" type="pres">
      <dgm:prSet presAssocID="{58D5B02A-AD00-4B04-B61A-6F4A4721CA3D}" presName="sibTrans" presStyleLbl="sibTrans1D1" presStyleIdx="1" presStyleCnt="11"/>
      <dgm:spPr/>
    </dgm:pt>
    <dgm:pt modelId="{9BA4D5C7-0E96-40B5-AF3C-BD53E675F3AF}" type="pres">
      <dgm:prSet presAssocID="{58D5B02A-AD00-4B04-B61A-6F4A4721CA3D}" presName="connectorText" presStyleLbl="sibTrans1D1" presStyleIdx="1" presStyleCnt="11"/>
      <dgm:spPr/>
    </dgm:pt>
    <dgm:pt modelId="{6773AE4D-6142-4D9C-98F5-9FABCB5C54E9}" type="pres">
      <dgm:prSet presAssocID="{443E8299-8865-4884-ABC9-EE1DD22D70CC}" presName="node" presStyleLbl="node1" presStyleIdx="2" presStyleCnt="12">
        <dgm:presLayoutVars>
          <dgm:bulletEnabled val="1"/>
        </dgm:presLayoutVars>
      </dgm:prSet>
      <dgm:spPr/>
    </dgm:pt>
    <dgm:pt modelId="{7BFEE71E-9591-433D-B44B-C659EBD24581}" type="pres">
      <dgm:prSet presAssocID="{65BBB14D-F4CA-43DB-B085-798424C346B5}" presName="sibTrans" presStyleLbl="sibTrans1D1" presStyleIdx="2" presStyleCnt="11"/>
      <dgm:spPr/>
    </dgm:pt>
    <dgm:pt modelId="{6948FAAD-5ECA-4B74-8F10-3915B3F9C96F}" type="pres">
      <dgm:prSet presAssocID="{65BBB14D-F4CA-43DB-B085-798424C346B5}" presName="connectorText" presStyleLbl="sibTrans1D1" presStyleIdx="2" presStyleCnt="11"/>
      <dgm:spPr/>
    </dgm:pt>
    <dgm:pt modelId="{AE12279B-E8A9-4B20-B9B4-D085DF6700A5}" type="pres">
      <dgm:prSet presAssocID="{7D7A727D-C923-47B1-B9D1-26A78DA47DE8}" presName="node" presStyleLbl="node1" presStyleIdx="3" presStyleCnt="12">
        <dgm:presLayoutVars>
          <dgm:bulletEnabled val="1"/>
        </dgm:presLayoutVars>
      </dgm:prSet>
      <dgm:spPr/>
    </dgm:pt>
    <dgm:pt modelId="{D0E7F9EE-AEA9-410C-A813-BA28C9E91369}" type="pres">
      <dgm:prSet presAssocID="{EA26C6D9-4A38-49B3-981C-5DF8ADDF7955}" presName="sibTrans" presStyleLbl="sibTrans1D1" presStyleIdx="3" presStyleCnt="11"/>
      <dgm:spPr/>
    </dgm:pt>
    <dgm:pt modelId="{439169B5-6527-477F-B584-95A7078154A6}" type="pres">
      <dgm:prSet presAssocID="{EA26C6D9-4A38-49B3-981C-5DF8ADDF7955}" presName="connectorText" presStyleLbl="sibTrans1D1" presStyleIdx="3" presStyleCnt="11"/>
      <dgm:spPr/>
    </dgm:pt>
    <dgm:pt modelId="{BB2B7E00-ED8C-4E21-9E6F-A93E29044FAA}" type="pres">
      <dgm:prSet presAssocID="{0C2CD267-8B94-4F90-B38F-AEF1A54D5A84}" presName="node" presStyleLbl="node1" presStyleIdx="4" presStyleCnt="12">
        <dgm:presLayoutVars>
          <dgm:bulletEnabled val="1"/>
        </dgm:presLayoutVars>
      </dgm:prSet>
      <dgm:spPr/>
    </dgm:pt>
    <dgm:pt modelId="{D2710B04-8499-49C5-9986-3461E284C4C1}" type="pres">
      <dgm:prSet presAssocID="{166D9027-63D6-44C9-9DA8-3ED7243D909A}" presName="sibTrans" presStyleLbl="sibTrans1D1" presStyleIdx="4" presStyleCnt="11"/>
      <dgm:spPr/>
    </dgm:pt>
    <dgm:pt modelId="{1EFDA1C3-D24A-4BAD-9D14-FB44F6A34AE6}" type="pres">
      <dgm:prSet presAssocID="{166D9027-63D6-44C9-9DA8-3ED7243D909A}" presName="connectorText" presStyleLbl="sibTrans1D1" presStyleIdx="4" presStyleCnt="11"/>
      <dgm:spPr/>
    </dgm:pt>
    <dgm:pt modelId="{31FE9C6D-192D-4AE3-BDF9-DE7148C4B250}" type="pres">
      <dgm:prSet presAssocID="{790595B8-5B3D-43C4-8B5B-26D2D04A29A4}" presName="node" presStyleLbl="node1" presStyleIdx="5" presStyleCnt="12">
        <dgm:presLayoutVars>
          <dgm:bulletEnabled val="1"/>
        </dgm:presLayoutVars>
      </dgm:prSet>
      <dgm:spPr/>
    </dgm:pt>
    <dgm:pt modelId="{99CFC595-1A35-4576-BF74-89D8964A5248}" type="pres">
      <dgm:prSet presAssocID="{2524A07B-025D-4B4F-8A42-E338C26088BE}" presName="sibTrans" presStyleLbl="sibTrans1D1" presStyleIdx="5" presStyleCnt="11"/>
      <dgm:spPr/>
    </dgm:pt>
    <dgm:pt modelId="{B90C9E63-6B07-4002-AA47-7A4493CA12B3}" type="pres">
      <dgm:prSet presAssocID="{2524A07B-025D-4B4F-8A42-E338C26088BE}" presName="connectorText" presStyleLbl="sibTrans1D1" presStyleIdx="5" presStyleCnt="11"/>
      <dgm:spPr/>
    </dgm:pt>
    <dgm:pt modelId="{AE8DEF0D-0D28-4A09-A0C5-C324F282A1E0}" type="pres">
      <dgm:prSet presAssocID="{285915CE-A9F6-40A3-930B-9C6F70D3A133}" presName="node" presStyleLbl="node1" presStyleIdx="6" presStyleCnt="12">
        <dgm:presLayoutVars>
          <dgm:bulletEnabled val="1"/>
        </dgm:presLayoutVars>
      </dgm:prSet>
      <dgm:spPr/>
    </dgm:pt>
    <dgm:pt modelId="{8433D00D-42D8-43D0-9B3E-BF2F4BD56F20}" type="pres">
      <dgm:prSet presAssocID="{10360131-A4F5-4E25-A63D-379CB16D31D9}" presName="sibTrans" presStyleLbl="sibTrans1D1" presStyleIdx="6" presStyleCnt="11"/>
      <dgm:spPr/>
    </dgm:pt>
    <dgm:pt modelId="{EC25CCBC-D624-4EF9-AA82-57B3BBD244CA}" type="pres">
      <dgm:prSet presAssocID="{10360131-A4F5-4E25-A63D-379CB16D31D9}" presName="connectorText" presStyleLbl="sibTrans1D1" presStyleIdx="6" presStyleCnt="11"/>
      <dgm:spPr/>
    </dgm:pt>
    <dgm:pt modelId="{1FC8579A-BE4C-4EDA-B93A-69F143C71AE5}" type="pres">
      <dgm:prSet presAssocID="{29BB819A-4A86-4F31-9CD7-F21987119EB3}" presName="node" presStyleLbl="node1" presStyleIdx="7" presStyleCnt="12">
        <dgm:presLayoutVars>
          <dgm:bulletEnabled val="1"/>
        </dgm:presLayoutVars>
      </dgm:prSet>
      <dgm:spPr/>
    </dgm:pt>
    <dgm:pt modelId="{C9947B7B-61E9-43DB-B38C-9070D95236A1}" type="pres">
      <dgm:prSet presAssocID="{C6C1F64E-FC34-47E9-8D34-4C8FBF32CFB5}" presName="sibTrans" presStyleLbl="sibTrans1D1" presStyleIdx="7" presStyleCnt="11"/>
      <dgm:spPr/>
    </dgm:pt>
    <dgm:pt modelId="{CAE8DB01-3206-4589-AF69-E2A83C23B11C}" type="pres">
      <dgm:prSet presAssocID="{C6C1F64E-FC34-47E9-8D34-4C8FBF32CFB5}" presName="connectorText" presStyleLbl="sibTrans1D1" presStyleIdx="7" presStyleCnt="11"/>
      <dgm:spPr/>
    </dgm:pt>
    <dgm:pt modelId="{3A725AB2-DFBB-467E-A882-DE603E708BB6}" type="pres">
      <dgm:prSet presAssocID="{5C54C894-F8DF-469E-AF98-6D2DD1F3C671}" presName="node" presStyleLbl="node1" presStyleIdx="8" presStyleCnt="12">
        <dgm:presLayoutVars>
          <dgm:bulletEnabled val="1"/>
        </dgm:presLayoutVars>
      </dgm:prSet>
      <dgm:spPr/>
    </dgm:pt>
    <dgm:pt modelId="{D0396CE3-DC60-4533-B0E1-F66CD44F306F}" type="pres">
      <dgm:prSet presAssocID="{90C136E4-B133-4A58-B06A-68D9B87366BD}" presName="sibTrans" presStyleLbl="sibTrans1D1" presStyleIdx="8" presStyleCnt="11"/>
      <dgm:spPr/>
    </dgm:pt>
    <dgm:pt modelId="{9292C0BE-5A02-448F-BED2-97080AC23BE8}" type="pres">
      <dgm:prSet presAssocID="{90C136E4-B133-4A58-B06A-68D9B87366BD}" presName="connectorText" presStyleLbl="sibTrans1D1" presStyleIdx="8" presStyleCnt="11"/>
      <dgm:spPr/>
    </dgm:pt>
    <dgm:pt modelId="{3FB22678-A1C3-4844-A920-C2ECF69878FE}" type="pres">
      <dgm:prSet presAssocID="{F582F436-D88B-4FE7-960F-0F9034631743}" presName="node" presStyleLbl="node1" presStyleIdx="9" presStyleCnt="12">
        <dgm:presLayoutVars>
          <dgm:bulletEnabled val="1"/>
        </dgm:presLayoutVars>
      </dgm:prSet>
      <dgm:spPr/>
    </dgm:pt>
    <dgm:pt modelId="{FCA80BA8-DBA8-4B7A-A5D9-1FF389F641CE}" type="pres">
      <dgm:prSet presAssocID="{73AAEA80-FA94-4F11-8791-C3C37E6F8D1E}" presName="sibTrans" presStyleLbl="sibTrans1D1" presStyleIdx="9" presStyleCnt="11"/>
      <dgm:spPr/>
    </dgm:pt>
    <dgm:pt modelId="{3CF9884D-CFF4-4AF9-8C0F-03F2D7E1F731}" type="pres">
      <dgm:prSet presAssocID="{73AAEA80-FA94-4F11-8791-C3C37E6F8D1E}" presName="connectorText" presStyleLbl="sibTrans1D1" presStyleIdx="9" presStyleCnt="11"/>
      <dgm:spPr/>
    </dgm:pt>
    <dgm:pt modelId="{61C60BF7-8A1C-4485-8260-18A662CDA059}" type="pres">
      <dgm:prSet presAssocID="{28B1FFF0-E5CD-462B-B5D2-CF38609F0335}" presName="node" presStyleLbl="node1" presStyleIdx="10" presStyleCnt="12">
        <dgm:presLayoutVars>
          <dgm:bulletEnabled val="1"/>
        </dgm:presLayoutVars>
      </dgm:prSet>
      <dgm:spPr/>
    </dgm:pt>
    <dgm:pt modelId="{BAA04B7C-3868-469E-880E-086D5325C330}" type="pres">
      <dgm:prSet presAssocID="{D3503488-AD2C-4441-BB97-948CE0F4EFB8}" presName="sibTrans" presStyleLbl="sibTrans1D1" presStyleIdx="10" presStyleCnt="11"/>
      <dgm:spPr/>
    </dgm:pt>
    <dgm:pt modelId="{08FF213E-1142-43B6-901A-65FE19141222}" type="pres">
      <dgm:prSet presAssocID="{D3503488-AD2C-4441-BB97-948CE0F4EFB8}" presName="connectorText" presStyleLbl="sibTrans1D1" presStyleIdx="10" presStyleCnt="11"/>
      <dgm:spPr/>
    </dgm:pt>
    <dgm:pt modelId="{7617F2DB-3F74-478B-9A67-8DF20E6E096C}" type="pres">
      <dgm:prSet presAssocID="{94186688-18B8-4C83-89EA-5A783584AAB9}" presName="node" presStyleLbl="node1" presStyleIdx="11" presStyleCnt="12">
        <dgm:presLayoutVars>
          <dgm:bulletEnabled val="1"/>
        </dgm:presLayoutVars>
      </dgm:prSet>
      <dgm:spPr/>
    </dgm:pt>
  </dgm:ptLst>
  <dgm:cxnLst>
    <dgm:cxn modelId="{E567AA00-9377-4D5C-9CCA-4588F7DE5B3E}" type="presOf" srcId="{7EDB85CD-6ABE-45F9-8E1D-B7E1E8D70539}" destId="{CCD756BE-F3CE-474E-A246-8B8F32705088}" srcOrd="0" destOrd="0" presId="urn:microsoft.com/office/officeart/2016/7/layout/RepeatingBendingProcessNew"/>
    <dgm:cxn modelId="{4C142B06-59ED-4D03-ADC4-483B9D47E5AA}" type="presOf" srcId="{58D5B02A-AD00-4B04-B61A-6F4A4721CA3D}" destId="{9DCE5DD3-CC57-4B04-A47B-F9D617BEF0C1}" srcOrd="0" destOrd="0" presId="urn:microsoft.com/office/officeart/2016/7/layout/RepeatingBendingProcessNew"/>
    <dgm:cxn modelId="{016CAB06-7FC3-484E-B73E-9DD030A1E842}" type="presOf" srcId="{7D7A727D-C923-47B1-B9D1-26A78DA47DE8}" destId="{AE12279B-E8A9-4B20-B9B4-D085DF6700A5}" srcOrd="0" destOrd="0" presId="urn:microsoft.com/office/officeart/2016/7/layout/RepeatingBendingProcessNew"/>
    <dgm:cxn modelId="{AB1E5E12-33B0-46DB-9CE0-FFDFC5C67457}" srcId="{3DE082BF-AB33-4471-B8BE-324666C2D233}" destId="{F582F436-D88B-4FE7-960F-0F9034631743}" srcOrd="9" destOrd="0" parTransId="{BF2C7866-2008-492A-9FE3-166F26F8417E}" sibTransId="{73AAEA80-FA94-4F11-8791-C3C37E6F8D1E}"/>
    <dgm:cxn modelId="{39B7721B-83E1-4FDD-ADAD-C0068B84FB46}" type="presOf" srcId="{0C2CD267-8B94-4F90-B38F-AEF1A54D5A84}" destId="{BB2B7E00-ED8C-4E21-9E6F-A93E29044FAA}" srcOrd="0" destOrd="0" presId="urn:microsoft.com/office/officeart/2016/7/layout/RepeatingBendingProcessNew"/>
    <dgm:cxn modelId="{0870901B-3DAF-4195-846C-1D924F51A88B}" srcId="{3DE082BF-AB33-4471-B8BE-324666C2D233}" destId="{285915CE-A9F6-40A3-930B-9C6F70D3A133}" srcOrd="6" destOrd="0" parTransId="{1EDDC1A1-6837-4872-80B4-9839A5A9E8E1}" sibTransId="{10360131-A4F5-4E25-A63D-379CB16D31D9}"/>
    <dgm:cxn modelId="{5E70DA20-C5AC-49A9-8DB1-7B78AD34590B}" srcId="{3DE082BF-AB33-4471-B8BE-324666C2D233}" destId="{5C54C894-F8DF-469E-AF98-6D2DD1F3C671}" srcOrd="8" destOrd="0" parTransId="{2B2861C0-8012-46F6-8426-9197DD6145F7}" sibTransId="{90C136E4-B133-4A58-B06A-68D9B87366BD}"/>
    <dgm:cxn modelId="{AC123629-7BB3-4CDF-9730-BF607369770A}" type="presOf" srcId="{10360131-A4F5-4E25-A63D-379CB16D31D9}" destId="{EC25CCBC-D624-4EF9-AA82-57B3BBD244CA}" srcOrd="1" destOrd="0" presId="urn:microsoft.com/office/officeart/2016/7/layout/RepeatingBendingProcessNew"/>
    <dgm:cxn modelId="{3A497331-08F7-4EB0-8B5C-6422CEA939DD}" type="presOf" srcId="{28B1FFF0-E5CD-462B-B5D2-CF38609F0335}" destId="{61C60BF7-8A1C-4485-8260-18A662CDA059}" srcOrd="0" destOrd="0" presId="urn:microsoft.com/office/officeart/2016/7/layout/RepeatingBendingProcessNew"/>
    <dgm:cxn modelId="{2EBD5B33-7024-4B59-ABAD-81B66B190C3A}" srcId="{3DE082BF-AB33-4471-B8BE-324666C2D233}" destId="{443E8299-8865-4884-ABC9-EE1DD22D70CC}" srcOrd="2" destOrd="0" parTransId="{112367AC-BA82-4D83-9549-211F4568C188}" sibTransId="{65BBB14D-F4CA-43DB-B085-798424C346B5}"/>
    <dgm:cxn modelId="{BD048734-8F9E-45ED-B211-2AE4579FAE69}" type="presOf" srcId="{EA26C6D9-4A38-49B3-981C-5DF8ADDF7955}" destId="{D0E7F9EE-AEA9-410C-A813-BA28C9E91369}" srcOrd="0" destOrd="0" presId="urn:microsoft.com/office/officeart/2016/7/layout/RepeatingBendingProcessNew"/>
    <dgm:cxn modelId="{E4523E35-1A0F-4C29-B20D-E9D3F553A990}" type="presOf" srcId="{C6C1F64E-FC34-47E9-8D34-4C8FBF32CFB5}" destId="{CAE8DB01-3206-4589-AF69-E2A83C23B11C}" srcOrd="1" destOrd="0" presId="urn:microsoft.com/office/officeart/2016/7/layout/RepeatingBendingProcessNew"/>
    <dgm:cxn modelId="{6C7D4A5D-40AF-4402-8EDC-1EB856A217AD}" srcId="{3DE082BF-AB33-4471-B8BE-324666C2D233}" destId="{28B1FFF0-E5CD-462B-B5D2-CF38609F0335}" srcOrd="10" destOrd="0" parTransId="{F361CDAB-6A9D-4073-9544-2FCFCEC6C915}" sibTransId="{D3503488-AD2C-4441-BB97-948CE0F4EFB8}"/>
    <dgm:cxn modelId="{956E1360-6120-45AC-BCD0-3D72A71B5E7D}" type="presOf" srcId="{3DE082BF-AB33-4471-B8BE-324666C2D233}" destId="{BB3866EC-FD04-4A77-AD15-03A04FC4DD4B}" srcOrd="0" destOrd="0" presId="urn:microsoft.com/office/officeart/2016/7/layout/RepeatingBendingProcessNew"/>
    <dgm:cxn modelId="{BA916663-A149-46C2-A8D1-1FD15EA9C569}" type="presOf" srcId="{94186688-18B8-4C83-89EA-5A783584AAB9}" destId="{7617F2DB-3F74-478B-9A67-8DF20E6E096C}" srcOrd="0" destOrd="0" presId="urn:microsoft.com/office/officeart/2016/7/layout/RepeatingBendingProcessNew"/>
    <dgm:cxn modelId="{4FA89063-F2B4-4F04-A6F1-EADDFDE2B0F0}" srcId="{3DE082BF-AB33-4471-B8BE-324666C2D233}" destId="{29BB819A-4A86-4F31-9CD7-F21987119EB3}" srcOrd="7" destOrd="0" parTransId="{9E4E3057-86BE-49E9-BDE6-86F2418F82F9}" sibTransId="{C6C1F64E-FC34-47E9-8D34-4C8FBF32CFB5}"/>
    <dgm:cxn modelId="{8B611E64-CC20-4746-A183-6A6AC895DED4}" type="presOf" srcId="{73AAEA80-FA94-4F11-8791-C3C37E6F8D1E}" destId="{3CF9884D-CFF4-4AF9-8C0F-03F2D7E1F731}" srcOrd="1" destOrd="0" presId="urn:microsoft.com/office/officeart/2016/7/layout/RepeatingBendingProcessNew"/>
    <dgm:cxn modelId="{D642F664-D89A-414B-A119-2A44619AE564}" type="presOf" srcId="{58D5B02A-AD00-4B04-B61A-6F4A4721CA3D}" destId="{9BA4D5C7-0E96-40B5-AF3C-BD53E675F3AF}" srcOrd="1" destOrd="0" presId="urn:microsoft.com/office/officeart/2016/7/layout/RepeatingBendingProcessNew"/>
    <dgm:cxn modelId="{E0A87949-D08E-4A9C-A2B6-EB9607427804}" type="presOf" srcId="{818E1216-6150-40BF-8406-015BB8D65E27}" destId="{9D4F8CFE-163C-410A-9F44-EB9CB01F7EC9}" srcOrd="0" destOrd="0" presId="urn:microsoft.com/office/officeart/2016/7/layout/RepeatingBendingProcessNew"/>
    <dgm:cxn modelId="{7AEC8D6A-2D49-4ACA-BC41-F053E161CF47}" type="presOf" srcId="{30C23D81-B865-468B-A4DD-CAACECD34132}" destId="{627DA744-AABA-4D50-B356-0987D49C4E6B}" srcOrd="1" destOrd="0" presId="urn:microsoft.com/office/officeart/2016/7/layout/RepeatingBendingProcessNew"/>
    <dgm:cxn modelId="{DC65686B-1E31-49AB-A536-8A31BA30D6A3}" type="presOf" srcId="{EA26C6D9-4A38-49B3-981C-5DF8ADDF7955}" destId="{439169B5-6527-477F-B584-95A7078154A6}" srcOrd="1" destOrd="0" presId="urn:microsoft.com/office/officeart/2016/7/layout/RepeatingBendingProcessNew"/>
    <dgm:cxn modelId="{1E488750-ECBA-4ED9-ADBE-44FF3A932349}" type="presOf" srcId="{D3503488-AD2C-4441-BB97-948CE0F4EFB8}" destId="{08FF213E-1142-43B6-901A-65FE19141222}" srcOrd="1" destOrd="0" presId="urn:microsoft.com/office/officeart/2016/7/layout/RepeatingBendingProcessNew"/>
    <dgm:cxn modelId="{AF187C55-7F5D-4501-B69D-DED89B0A54A8}" type="presOf" srcId="{C6C1F64E-FC34-47E9-8D34-4C8FBF32CFB5}" destId="{C9947B7B-61E9-43DB-B38C-9070D95236A1}" srcOrd="0" destOrd="0" presId="urn:microsoft.com/office/officeart/2016/7/layout/RepeatingBendingProcessNew"/>
    <dgm:cxn modelId="{FF0A6587-8BDB-4650-9AC3-1AB8FDC4E0E0}" type="presOf" srcId="{166D9027-63D6-44C9-9DA8-3ED7243D909A}" destId="{D2710B04-8499-49C5-9986-3461E284C4C1}" srcOrd="0" destOrd="0" presId="urn:microsoft.com/office/officeart/2016/7/layout/RepeatingBendingProcessNew"/>
    <dgm:cxn modelId="{651D588D-CAE6-48FB-B4EA-EEB7D545A7CD}" srcId="{3DE082BF-AB33-4471-B8BE-324666C2D233}" destId="{7EDB85CD-6ABE-45F9-8E1D-B7E1E8D70539}" srcOrd="1" destOrd="0" parTransId="{739CB1F1-0D3F-4B02-B2F6-5F4E506DD1A8}" sibTransId="{58D5B02A-AD00-4B04-B61A-6F4A4721CA3D}"/>
    <dgm:cxn modelId="{568AD08F-6EC1-4D82-B11E-A70345428D09}" type="presOf" srcId="{790595B8-5B3D-43C4-8B5B-26D2D04A29A4}" destId="{31FE9C6D-192D-4AE3-BDF9-DE7148C4B250}" srcOrd="0" destOrd="0" presId="urn:microsoft.com/office/officeart/2016/7/layout/RepeatingBendingProcessNew"/>
    <dgm:cxn modelId="{DAD87991-0C22-4305-9115-8C2742B5E7F7}" type="presOf" srcId="{5C54C894-F8DF-469E-AF98-6D2DD1F3C671}" destId="{3A725AB2-DFBB-467E-A882-DE603E708BB6}" srcOrd="0" destOrd="0" presId="urn:microsoft.com/office/officeart/2016/7/layout/RepeatingBendingProcessNew"/>
    <dgm:cxn modelId="{30F1B197-0F14-4296-86F6-9D7DDD2D3396}" type="presOf" srcId="{2524A07B-025D-4B4F-8A42-E338C26088BE}" destId="{B90C9E63-6B07-4002-AA47-7A4493CA12B3}" srcOrd="1" destOrd="0" presId="urn:microsoft.com/office/officeart/2016/7/layout/RepeatingBendingProcessNew"/>
    <dgm:cxn modelId="{4EACE09E-78F6-455E-A891-AE7E4B3822C6}" srcId="{3DE082BF-AB33-4471-B8BE-324666C2D233}" destId="{94186688-18B8-4C83-89EA-5A783584AAB9}" srcOrd="11" destOrd="0" parTransId="{FFF5600F-22FC-4CB4-9EA3-48F1DC135601}" sibTransId="{7A07AD33-1549-4693-8465-85B80058596B}"/>
    <dgm:cxn modelId="{CB5D81A3-7B36-436B-85D4-0776D21AC87A}" type="presOf" srcId="{285915CE-A9F6-40A3-930B-9C6F70D3A133}" destId="{AE8DEF0D-0D28-4A09-A0C5-C324F282A1E0}" srcOrd="0" destOrd="0" presId="urn:microsoft.com/office/officeart/2016/7/layout/RepeatingBendingProcessNew"/>
    <dgm:cxn modelId="{094596AD-3306-451F-814A-25B78FCEFF86}" type="presOf" srcId="{30C23D81-B865-468B-A4DD-CAACECD34132}" destId="{F8CB48A3-817B-4FB6-9442-944E151F8432}" srcOrd="0" destOrd="0" presId="urn:microsoft.com/office/officeart/2016/7/layout/RepeatingBendingProcessNew"/>
    <dgm:cxn modelId="{38D08FB1-83B0-4494-8EFD-B80CAEA5476A}" type="presOf" srcId="{10360131-A4F5-4E25-A63D-379CB16D31D9}" destId="{8433D00D-42D8-43D0-9B3E-BF2F4BD56F20}" srcOrd="0" destOrd="0" presId="urn:microsoft.com/office/officeart/2016/7/layout/RepeatingBendingProcessNew"/>
    <dgm:cxn modelId="{10DE2AC4-C912-4449-8F55-8114AF1BBD31}" srcId="{3DE082BF-AB33-4471-B8BE-324666C2D233}" destId="{7D7A727D-C923-47B1-B9D1-26A78DA47DE8}" srcOrd="3" destOrd="0" parTransId="{04E17EAD-D3B1-44AF-B60E-6B9C871D538F}" sibTransId="{EA26C6D9-4A38-49B3-981C-5DF8ADDF7955}"/>
    <dgm:cxn modelId="{AA4147C6-8069-473D-A1CC-68DD4AE6B0AB}" srcId="{3DE082BF-AB33-4471-B8BE-324666C2D233}" destId="{0C2CD267-8B94-4F90-B38F-AEF1A54D5A84}" srcOrd="4" destOrd="0" parTransId="{AF486618-5CCC-489B-B0E9-3832101379F8}" sibTransId="{166D9027-63D6-44C9-9DA8-3ED7243D909A}"/>
    <dgm:cxn modelId="{58BB65C8-2452-4F62-88C8-169578CCE6A7}" type="presOf" srcId="{443E8299-8865-4884-ABC9-EE1DD22D70CC}" destId="{6773AE4D-6142-4D9C-98F5-9FABCB5C54E9}" srcOrd="0" destOrd="0" presId="urn:microsoft.com/office/officeart/2016/7/layout/RepeatingBendingProcessNew"/>
    <dgm:cxn modelId="{E218F1C9-3990-4D9B-99AF-14AC3CC63EA7}" srcId="{3DE082BF-AB33-4471-B8BE-324666C2D233}" destId="{818E1216-6150-40BF-8406-015BB8D65E27}" srcOrd="0" destOrd="0" parTransId="{265D00F6-FD4C-4D10-8AAB-BA074641DB64}" sibTransId="{30C23D81-B865-468B-A4DD-CAACECD34132}"/>
    <dgm:cxn modelId="{3A1D5FCE-3A61-4672-A6ED-938B4AEB7A5B}" type="presOf" srcId="{90C136E4-B133-4A58-B06A-68D9B87366BD}" destId="{9292C0BE-5A02-448F-BED2-97080AC23BE8}" srcOrd="1" destOrd="0" presId="urn:microsoft.com/office/officeart/2016/7/layout/RepeatingBendingProcessNew"/>
    <dgm:cxn modelId="{828ED3D0-6CAA-49C0-8639-B61E27C113D4}" type="presOf" srcId="{2524A07B-025D-4B4F-8A42-E338C26088BE}" destId="{99CFC595-1A35-4576-BF74-89D8964A5248}" srcOrd="0" destOrd="0" presId="urn:microsoft.com/office/officeart/2016/7/layout/RepeatingBendingProcessNew"/>
    <dgm:cxn modelId="{8C04F0D1-209E-4A57-B049-E26E3529CD39}" type="presOf" srcId="{166D9027-63D6-44C9-9DA8-3ED7243D909A}" destId="{1EFDA1C3-D24A-4BAD-9D14-FB44F6A34AE6}" srcOrd="1" destOrd="0" presId="urn:microsoft.com/office/officeart/2016/7/layout/RepeatingBendingProcessNew"/>
    <dgm:cxn modelId="{0E6B3FD9-B794-4589-958C-2F7E23BA6B32}" type="presOf" srcId="{65BBB14D-F4CA-43DB-B085-798424C346B5}" destId="{7BFEE71E-9591-433D-B44B-C659EBD24581}" srcOrd="0" destOrd="0" presId="urn:microsoft.com/office/officeart/2016/7/layout/RepeatingBendingProcessNew"/>
    <dgm:cxn modelId="{DA1B88DA-1DB5-4E0B-B395-4136CE84E137}" type="presOf" srcId="{F582F436-D88B-4FE7-960F-0F9034631743}" destId="{3FB22678-A1C3-4844-A920-C2ECF69878FE}" srcOrd="0" destOrd="0" presId="urn:microsoft.com/office/officeart/2016/7/layout/RepeatingBendingProcessNew"/>
    <dgm:cxn modelId="{457CE1DA-5859-4978-BA49-E07DA821DDAA}" type="presOf" srcId="{90C136E4-B133-4A58-B06A-68D9B87366BD}" destId="{D0396CE3-DC60-4533-B0E1-F66CD44F306F}" srcOrd="0" destOrd="0" presId="urn:microsoft.com/office/officeart/2016/7/layout/RepeatingBendingProcessNew"/>
    <dgm:cxn modelId="{E96D68DF-0758-44C5-8546-526CF6249659}" type="presOf" srcId="{65BBB14D-F4CA-43DB-B085-798424C346B5}" destId="{6948FAAD-5ECA-4B74-8F10-3915B3F9C96F}" srcOrd="1" destOrd="0" presId="urn:microsoft.com/office/officeart/2016/7/layout/RepeatingBendingProcessNew"/>
    <dgm:cxn modelId="{9B5F93EB-CB42-4B65-93F1-19EA6C70D673}" type="presOf" srcId="{29BB819A-4A86-4F31-9CD7-F21987119EB3}" destId="{1FC8579A-BE4C-4EDA-B93A-69F143C71AE5}" srcOrd="0" destOrd="0" presId="urn:microsoft.com/office/officeart/2016/7/layout/RepeatingBendingProcessNew"/>
    <dgm:cxn modelId="{C1ADCCF1-1EF1-4D9F-A8C9-8E7321481F8E}" srcId="{3DE082BF-AB33-4471-B8BE-324666C2D233}" destId="{790595B8-5B3D-43C4-8B5B-26D2D04A29A4}" srcOrd="5" destOrd="0" parTransId="{CDE3AD99-37D5-4075-8512-C76865C26C50}" sibTransId="{2524A07B-025D-4B4F-8A42-E338C26088BE}"/>
    <dgm:cxn modelId="{92C829F9-F0EC-4FC4-8749-EEAF2A6F9D26}" type="presOf" srcId="{73AAEA80-FA94-4F11-8791-C3C37E6F8D1E}" destId="{FCA80BA8-DBA8-4B7A-A5D9-1FF389F641CE}" srcOrd="0" destOrd="0" presId="urn:microsoft.com/office/officeart/2016/7/layout/RepeatingBendingProcessNew"/>
    <dgm:cxn modelId="{7D9835F9-2E4F-4496-B728-12C0C7B08D9A}" type="presOf" srcId="{D3503488-AD2C-4441-BB97-948CE0F4EFB8}" destId="{BAA04B7C-3868-469E-880E-086D5325C330}" srcOrd="0" destOrd="0" presId="urn:microsoft.com/office/officeart/2016/7/layout/RepeatingBendingProcessNew"/>
    <dgm:cxn modelId="{09DEBB89-2600-4026-9321-324129B691D2}" type="presParOf" srcId="{BB3866EC-FD04-4A77-AD15-03A04FC4DD4B}" destId="{9D4F8CFE-163C-410A-9F44-EB9CB01F7EC9}" srcOrd="0" destOrd="0" presId="urn:microsoft.com/office/officeart/2016/7/layout/RepeatingBendingProcessNew"/>
    <dgm:cxn modelId="{6D4AB767-509A-4E92-B18A-DCB052ED9A46}" type="presParOf" srcId="{BB3866EC-FD04-4A77-AD15-03A04FC4DD4B}" destId="{F8CB48A3-817B-4FB6-9442-944E151F8432}" srcOrd="1" destOrd="0" presId="urn:microsoft.com/office/officeart/2016/7/layout/RepeatingBendingProcessNew"/>
    <dgm:cxn modelId="{ECBE1F22-3893-4D51-9A3C-20600ECC4994}" type="presParOf" srcId="{F8CB48A3-817B-4FB6-9442-944E151F8432}" destId="{627DA744-AABA-4D50-B356-0987D49C4E6B}" srcOrd="0" destOrd="0" presId="urn:microsoft.com/office/officeart/2016/7/layout/RepeatingBendingProcessNew"/>
    <dgm:cxn modelId="{51B02921-D201-4768-9353-EFCDAA4D8E1F}" type="presParOf" srcId="{BB3866EC-FD04-4A77-AD15-03A04FC4DD4B}" destId="{CCD756BE-F3CE-474E-A246-8B8F32705088}" srcOrd="2" destOrd="0" presId="urn:microsoft.com/office/officeart/2016/7/layout/RepeatingBendingProcessNew"/>
    <dgm:cxn modelId="{685447C1-5788-437B-AD8D-B1898F3E847D}" type="presParOf" srcId="{BB3866EC-FD04-4A77-AD15-03A04FC4DD4B}" destId="{9DCE5DD3-CC57-4B04-A47B-F9D617BEF0C1}" srcOrd="3" destOrd="0" presId="urn:microsoft.com/office/officeart/2016/7/layout/RepeatingBendingProcessNew"/>
    <dgm:cxn modelId="{B656925B-86DC-4E58-B819-22FC181D95E6}" type="presParOf" srcId="{9DCE5DD3-CC57-4B04-A47B-F9D617BEF0C1}" destId="{9BA4D5C7-0E96-40B5-AF3C-BD53E675F3AF}" srcOrd="0" destOrd="0" presId="urn:microsoft.com/office/officeart/2016/7/layout/RepeatingBendingProcessNew"/>
    <dgm:cxn modelId="{8D423FF3-4593-4DF0-8F50-527595BE3A6F}" type="presParOf" srcId="{BB3866EC-FD04-4A77-AD15-03A04FC4DD4B}" destId="{6773AE4D-6142-4D9C-98F5-9FABCB5C54E9}" srcOrd="4" destOrd="0" presId="urn:microsoft.com/office/officeart/2016/7/layout/RepeatingBendingProcessNew"/>
    <dgm:cxn modelId="{A3DE0182-83BB-4EF0-95B4-60403AA0713C}" type="presParOf" srcId="{BB3866EC-FD04-4A77-AD15-03A04FC4DD4B}" destId="{7BFEE71E-9591-433D-B44B-C659EBD24581}" srcOrd="5" destOrd="0" presId="urn:microsoft.com/office/officeart/2016/7/layout/RepeatingBendingProcessNew"/>
    <dgm:cxn modelId="{F66C35C0-A2E0-4D0D-8BEE-A290AE789E78}" type="presParOf" srcId="{7BFEE71E-9591-433D-B44B-C659EBD24581}" destId="{6948FAAD-5ECA-4B74-8F10-3915B3F9C96F}" srcOrd="0" destOrd="0" presId="urn:microsoft.com/office/officeart/2016/7/layout/RepeatingBendingProcessNew"/>
    <dgm:cxn modelId="{E1A721FD-BE33-44C9-A2B1-E534479CA4C3}" type="presParOf" srcId="{BB3866EC-FD04-4A77-AD15-03A04FC4DD4B}" destId="{AE12279B-E8A9-4B20-B9B4-D085DF6700A5}" srcOrd="6" destOrd="0" presId="urn:microsoft.com/office/officeart/2016/7/layout/RepeatingBendingProcessNew"/>
    <dgm:cxn modelId="{D718897E-E333-4991-A9C2-3C6FEF6BBFE9}" type="presParOf" srcId="{BB3866EC-FD04-4A77-AD15-03A04FC4DD4B}" destId="{D0E7F9EE-AEA9-410C-A813-BA28C9E91369}" srcOrd="7" destOrd="0" presId="urn:microsoft.com/office/officeart/2016/7/layout/RepeatingBendingProcessNew"/>
    <dgm:cxn modelId="{37A20E8E-66FB-4928-B4A0-4E2E1721108B}" type="presParOf" srcId="{D0E7F9EE-AEA9-410C-A813-BA28C9E91369}" destId="{439169B5-6527-477F-B584-95A7078154A6}" srcOrd="0" destOrd="0" presId="urn:microsoft.com/office/officeart/2016/7/layout/RepeatingBendingProcessNew"/>
    <dgm:cxn modelId="{B9D3197A-4EED-4454-B914-0814D523DFF6}" type="presParOf" srcId="{BB3866EC-FD04-4A77-AD15-03A04FC4DD4B}" destId="{BB2B7E00-ED8C-4E21-9E6F-A93E29044FAA}" srcOrd="8" destOrd="0" presId="urn:microsoft.com/office/officeart/2016/7/layout/RepeatingBendingProcessNew"/>
    <dgm:cxn modelId="{A6995078-2ED8-4A76-886C-6B7CBCFD9BD4}" type="presParOf" srcId="{BB3866EC-FD04-4A77-AD15-03A04FC4DD4B}" destId="{D2710B04-8499-49C5-9986-3461E284C4C1}" srcOrd="9" destOrd="0" presId="urn:microsoft.com/office/officeart/2016/7/layout/RepeatingBendingProcessNew"/>
    <dgm:cxn modelId="{3E96E840-CBCD-4E05-8604-A3426C87160A}" type="presParOf" srcId="{D2710B04-8499-49C5-9986-3461E284C4C1}" destId="{1EFDA1C3-D24A-4BAD-9D14-FB44F6A34AE6}" srcOrd="0" destOrd="0" presId="urn:microsoft.com/office/officeart/2016/7/layout/RepeatingBendingProcessNew"/>
    <dgm:cxn modelId="{E9987CC1-3407-477C-B826-FDAB5F16F066}" type="presParOf" srcId="{BB3866EC-FD04-4A77-AD15-03A04FC4DD4B}" destId="{31FE9C6D-192D-4AE3-BDF9-DE7148C4B250}" srcOrd="10" destOrd="0" presId="urn:microsoft.com/office/officeart/2016/7/layout/RepeatingBendingProcessNew"/>
    <dgm:cxn modelId="{1A2411E5-08CA-49DC-9D52-56E520E2977D}" type="presParOf" srcId="{BB3866EC-FD04-4A77-AD15-03A04FC4DD4B}" destId="{99CFC595-1A35-4576-BF74-89D8964A5248}" srcOrd="11" destOrd="0" presId="urn:microsoft.com/office/officeart/2016/7/layout/RepeatingBendingProcessNew"/>
    <dgm:cxn modelId="{766520E4-DF6D-44FD-8B0B-38C02A84AF96}" type="presParOf" srcId="{99CFC595-1A35-4576-BF74-89D8964A5248}" destId="{B90C9E63-6B07-4002-AA47-7A4493CA12B3}" srcOrd="0" destOrd="0" presId="urn:microsoft.com/office/officeart/2016/7/layout/RepeatingBendingProcessNew"/>
    <dgm:cxn modelId="{BA904061-A7D1-4E88-BA38-395097D51C55}" type="presParOf" srcId="{BB3866EC-FD04-4A77-AD15-03A04FC4DD4B}" destId="{AE8DEF0D-0D28-4A09-A0C5-C324F282A1E0}" srcOrd="12" destOrd="0" presId="urn:microsoft.com/office/officeart/2016/7/layout/RepeatingBendingProcessNew"/>
    <dgm:cxn modelId="{0FDAA5A8-5F90-4C0E-98F5-C26C2D2FBB10}" type="presParOf" srcId="{BB3866EC-FD04-4A77-AD15-03A04FC4DD4B}" destId="{8433D00D-42D8-43D0-9B3E-BF2F4BD56F20}" srcOrd="13" destOrd="0" presId="urn:microsoft.com/office/officeart/2016/7/layout/RepeatingBendingProcessNew"/>
    <dgm:cxn modelId="{5CF89DF5-E6B2-4DE9-8067-64CCFC562C6E}" type="presParOf" srcId="{8433D00D-42D8-43D0-9B3E-BF2F4BD56F20}" destId="{EC25CCBC-D624-4EF9-AA82-57B3BBD244CA}" srcOrd="0" destOrd="0" presId="urn:microsoft.com/office/officeart/2016/7/layout/RepeatingBendingProcessNew"/>
    <dgm:cxn modelId="{D83BC3AC-3D78-4DF8-9378-0C6ADF41688C}" type="presParOf" srcId="{BB3866EC-FD04-4A77-AD15-03A04FC4DD4B}" destId="{1FC8579A-BE4C-4EDA-B93A-69F143C71AE5}" srcOrd="14" destOrd="0" presId="urn:microsoft.com/office/officeart/2016/7/layout/RepeatingBendingProcessNew"/>
    <dgm:cxn modelId="{DF7945F5-A027-4560-94A1-0EA046B5B6EE}" type="presParOf" srcId="{BB3866EC-FD04-4A77-AD15-03A04FC4DD4B}" destId="{C9947B7B-61E9-43DB-B38C-9070D95236A1}" srcOrd="15" destOrd="0" presId="urn:microsoft.com/office/officeart/2016/7/layout/RepeatingBendingProcessNew"/>
    <dgm:cxn modelId="{DC8E5724-1589-4FBC-99D0-14F6FBD40295}" type="presParOf" srcId="{C9947B7B-61E9-43DB-B38C-9070D95236A1}" destId="{CAE8DB01-3206-4589-AF69-E2A83C23B11C}" srcOrd="0" destOrd="0" presId="urn:microsoft.com/office/officeart/2016/7/layout/RepeatingBendingProcessNew"/>
    <dgm:cxn modelId="{5A4F5008-602A-4C4E-AF9B-B2E2D46983D0}" type="presParOf" srcId="{BB3866EC-FD04-4A77-AD15-03A04FC4DD4B}" destId="{3A725AB2-DFBB-467E-A882-DE603E708BB6}" srcOrd="16" destOrd="0" presId="urn:microsoft.com/office/officeart/2016/7/layout/RepeatingBendingProcessNew"/>
    <dgm:cxn modelId="{83BE4448-F3D4-4A95-AD9B-D929114CDB51}" type="presParOf" srcId="{BB3866EC-FD04-4A77-AD15-03A04FC4DD4B}" destId="{D0396CE3-DC60-4533-B0E1-F66CD44F306F}" srcOrd="17" destOrd="0" presId="urn:microsoft.com/office/officeart/2016/7/layout/RepeatingBendingProcessNew"/>
    <dgm:cxn modelId="{34FA868A-0290-49F7-AD1E-84BBB06CCEFF}" type="presParOf" srcId="{D0396CE3-DC60-4533-B0E1-F66CD44F306F}" destId="{9292C0BE-5A02-448F-BED2-97080AC23BE8}" srcOrd="0" destOrd="0" presId="urn:microsoft.com/office/officeart/2016/7/layout/RepeatingBendingProcessNew"/>
    <dgm:cxn modelId="{6D3316A0-0E29-43E7-B74F-A51649B684D5}" type="presParOf" srcId="{BB3866EC-FD04-4A77-AD15-03A04FC4DD4B}" destId="{3FB22678-A1C3-4844-A920-C2ECF69878FE}" srcOrd="18" destOrd="0" presId="urn:microsoft.com/office/officeart/2016/7/layout/RepeatingBendingProcessNew"/>
    <dgm:cxn modelId="{D0DE40E9-2AFF-4D80-8AD2-658EE6CF7FF0}" type="presParOf" srcId="{BB3866EC-FD04-4A77-AD15-03A04FC4DD4B}" destId="{FCA80BA8-DBA8-4B7A-A5D9-1FF389F641CE}" srcOrd="19" destOrd="0" presId="urn:microsoft.com/office/officeart/2016/7/layout/RepeatingBendingProcessNew"/>
    <dgm:cxn modelId="{06754F04-2CF9-40D6-9F4F-232AFB2150AE}" type="presParOf" srcId="{FCA80BA8-DBA8-4B7A-A5D9-1FF389F641CE}" destId="{3CF9884D-CFF4-4AF9-8C0F-03F2D7E1F731}" srcOrd="0" destOrd="0" presId="urn:microsoft.com/office/officeart/2016/7/layout/RepeatingBendingProcessNew"/>
    <dgm:cxn modelId="{B60CEEC0-CC34-4822-9DE6-F310B4251E5C}" type="presParOf" srcId="{BB3866EC-FD04-4A77-AD15-03A04FC4DD4B}" destId="{61C60BF7-8A1C-4485-8260-18A662CDA059}" srcOrd="20" destOrd="0" presId="urn:microsoft.com/office/officeart/2016/7/layout/RepeatingBendingProcessNew"/>
    <dgm:cxn modelId="{E8A6D585-5D92-4FD0-9D28-6EE26FC5024B}" type="presParOf" srcId="{BB3866EC-FD04-4A77-AD15-03A04FC4DD4B}" destId="{BAA04B7C-3868-469E-880E-086D5325C330}" srcOrd="21" destOrd="0" presId="urn:microsoft.com/office/officeart/2016/7/layout/RepeatingBendingProcessNew"/>
    <dgm:cxn modelId="{5C3CD536-6CD2-4229-AFA3-9BFC5C4D1775}" type="presParOf" srcId="{BAA04B7C-3868-469E-880E-086D5325C330}" destId="{08FF213E-1142-43B6-901A-65FE19141222}" srcOrd="0" destOrd="0" presId="urn:microsoft.com/office/officeart/2016/7/layout/RepeatingBendingProcessNew"/>
    <dgm:cxn modelId="{4D52FEB7-04B2-4849-8552-5AE39172121D}" type="presParOf" srcId="{BB3866EC-FD04-4A77-AD15-03A04FC4DD4B}" destId="{7617F2DB-3F74-478B-9A67-8DF20E6E096C}" srcOrd="2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9DE4EC-FB77-41B0-8144-3EF44B95E1E6}" type="doc">
      <dgm:prSet loTypeId="urn:microsoft.com/office/officeart/2005/8/layout/default" loCatId="list" qsTypeId="urn:microsoft.com/office/officeart/2005/8/quickstyle/simple5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FFBD1E64-E82C-4977-9558-1F4B4ED0F3CA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School</a:t>
          </a:r>
          <a:r>
            <a:rPr lang="en-US"/>
            <a:t> Quality</a:t>
          </a:r>
        </a:p>
      </dgm:t>
    </dgm:pt>
    <dgm:pt modelId="{CD8B35E3-F032-43FF-82AB-7AA3FDB0A503}" type="parTrans" cxnId="{69DCAD76-C1BB-4CFA-B9D4-20E2D1284210}">
      <dgm:prSet/>
      <dgm:spPr/>
      <dgm:t>
        <a:bodyPr/>
        <a:lstStyle/>
        <a:p>
          <a:endParaRPr lang="en-US"/>
        </a:p>
      </dgm:t>
    </dgm:pt>
    <dgm:pt modelId="{7A590EF5-2567-4E0D-9A8B-8829BE50BF59}" type="sibTrans" cxnId="{69DCAD76-C1BB-4CFA-B9D4-20E2D1284210}">
      <dgm:prSet/>
      <dgm:spPr/>
      <dgm:t>
        <a:bodyPr/>
        <a:lstStyle/>
        <a:p>
          <a:endParaRPr lang="en-US"/>
        </a:p>
      </dgm:t>
    </dgm:pt>
    <dgm:pt modelId="{4E9C2E85-8945-4E98-AE42-CBDB235FD14A}">
      <dgm:prSet/>
      <dgm:spPr/>
      <dgm:t>
        <a:bodyPr/>
        <a:lstStyle/>
        <a:p>
          <a:pPr rtl="0"/>
          <a:r>
            <a:rPr lang="en-US"/>
            <a:t>Amenities</a:t>
          </a:r>
        </a:p>
      </dgm:t>
    </dgm:pt>
    <dgm:pt modelId="{4AA2D5C7-2C7A-4261-8409-6F293C29A871}" type="parTrans" cxnId="{568BF3BD-2574-4B20-8453-C5402B4DF075}">
      <dgm:prSet/>
      <dgm:spPr/>
      <dgm:t>
        <a:bodyPr/>
        <a:lstStyle/>
        <a:p>
          <a:endParaRPr lang="en-US"/>
        </a:p>
      </dgm:t>
    </dgm:pt>
    <dgm:pt modelId="{9B3ACF4C-3C0A-439C-8A8B-D13A7C411D76}" type="sibTrans" cxnId="{568BF3BD-2574-4B20-8453-C5402B4DF075}">
      <dgm:prSet/>
      <dgm:spPr/>
      <dgm:t>
        <a:bodyPr/>
        <a:lstStyle/>
        <a:p>
          <a:endParaRPr lang="en-US"/>
        </a:p>
      </dgm:t>
    </dgm:pt>
    <dgm:pt modelId="{D2A5A749-DD20-40BA-B84E-58128567FBAD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Commute</a:t>
          </a:r>
          <a:r>
            <a:rPr lang="en-US"/>
            <a:t> </a:t>
          </a:r>
          <a:r>
            <a:rPr lang="en-US">
              <a:latin typeface="Avenir Next LT Pro"/>
            </a:rPr>
            <a:t>Time</a:t>
          </a:r>
          <a:endParaRPr lang="en-US"/>
        </a:p>
      </dgm:t>
    </dgm:pt>
    <dgm:pt modelId="{901045E5-3634-4EF9-838C-3A8D6C024C93}" type="parTrans" cxnId="{95E218D1-B10C-45AA-8C23-82D08672AC1F}">
      <dgm:prSet/>
      <dgm:spPr/>
      <dgm:t>
        <a:bodyPr/>
        <a:lstStyle/>
        <a:p>
          <a:endParaRPr lang="en-US"/>
        </a:p>
      </dgm:t>
    </dgm:pt>
    <dgm:pt modelId="{CE7472AD-B46A-40D1-938B-41A8BE559AB6}" type="sibTrans" cxnId="{95E218D1-B10C-45AA-8C23-82D08672AC1F}">
      <dgm:prSet/>
      <dgm:spPr/>
      <dgm:t>
        <a:bodyPr/>
        <a:lstStyle/>
        <a:p>
          <a:endParaRPr lang="en-US"/>
        </a:p>
      </dgm:t>
    </dgm:pt>
    <dgm:pt modelId="{5DFA14F0-814C-4FEC-BC29-F1A19323678A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Median</a:t>
          </a:r>
          <a:r>
            <a:rPr lang="en-US"/>
            <a:t> </a:t>
          </a:r>
          <a:r>
            <a:rPr lang="en-US">
              <a:latin typeface="Avenir Next LT Pro"/>
            </a:rPr>
            <a:t>Income</a:t>
          </a:r>
          <a:endParaRPr lang="en-US"/>
        </a:p>
      </dgm:t>
    </dgm:pt>
    <dgm:pt modelId="{071A609A-30A2-4BE1-B5C1-B4C80F848EFE}" type="parTrans" cxnId="{EC9DFA3C-50A2-473D-B611-71FDC8C41BFE}">
      <dgm:prSet/>
      <dgm:spPr/>
      <dgm:t>
        <a:bodyPr/>
        <a:lstStyle/>
        <a:p>
          <a:endParaRPr lang="en-US"/>
        </a:p>
      </dgm:t>
    </dgm:pt>
    <dgm:pt modelId="{BA48C2E0-B602-4DA4-ADF9-AFFDE23E1521}" type="sibTrans" cxnId="{EC9DFA3C-50A2-473D-B611-71FDC8C41BFE}">
      <dgm:prSet/>
      <dgm:spPr/>
      <dgm:t>
        <a:bodyPr/>
        <a:lstStyle/>
        <a:p>
          <a:endParaRPr lang="en-US"/>
        </a:p>
      </dgm:t>
    </dgm:pt>
    <dgm:pt modelId="{CF8F0020-BEF2-4375-B127-CAE2EB7D4B2F}">
      <dgm:prSet/>
      <dgm:spPr/>
      <dgm:t>
        <a:bodyPr/>
        <a:lstStyle/>
        <a:p>
          <a:r>
            <a:rPr lang="en-US"/>
            <a:t>After </a:t>
          </a:r>
          <a:r>
            <a:rPr lang="en-US">
              <a:latin typeface="Avenir Next LT Pro"/>
            </a:rPr>
            <a:t>School</a:t>
          </a:r>
          <a:r>
            <a:rPr lang="en-US"/>
            <a:t> </a:t>
          </a:r>
          <a:r>
            <a:rPr lang="en-US">
              <a:latin typeface="Avenir Next LT Pro"/>
            </a:rPr>
            <a:t>Programs</a:t>
          </a:r>
          <a:endParaRPr lang="en-US"/>
        </a:p>
      </dgm:t>
    </dgm:pt>
    <dgm:pt modelId="{EB95AF43-3F5A-4A82-9713-70CB239F93E6}" type="parTrans" cxnId="{89D4B721-83C8-4BA6-9BE5-0DA479F0F305}">
      <dgm:prSet/>
      <dgm:spPr/>
      <dgm:t>
        <a:bodyPr/>
        <a:lstStyle/>
        <a:p>
          <a:endParaRPr lang="en-US"/>
        </a:p>
      </dgm:t>
    </dgm:pt>
    <dgm:pt modelId="{5B451145-B1B2-4E36-A6A5-7110BAAAC503}" type="sibTrans" cxnId="{89D4B721-83C8-4BA6-9BE5-0DA479F0F305}">
      <dgm:prSet/>
      <dgm:spPr/>
      <dgm:t>
        <a:bodyPr/>
        <a:lstStyle/>
        <a:p>
          <a:endParaRPr lang="en-US"/>
        </a:p>
      </dgm:t>
    </dgm:pt>
    <dgm:pt modelId="{ABE9431D-6E62-480B-A4F4-21307C5A9218}">
      <dgm:prSet/>
      <dgm:spPr/>
      <dgm:t>
        <a:bodyPr/>
        <a:lstStyle/>
        <a:p>
          <a:r>
            <a:rPr lang="en-US"/>
            <a:t>Noise </a:t>
          </a:r>
          <a:r>
            <a:rPr lang="en-US">
              <a:latin typeface="Avenir Next LT Pro"/>
            </a:rPr>
            <a:t>Complaints</a:t>
          </a:r>
          <a:endParaRPr lang="en-US"/>
        </a:p>
      </dgm:t>
    </dgm:pt>
    <dgm:pt modelId="{70991698-CFCF-4416-8210-CDBC0C1BF21D}" type="parTrans" cxnId="{43802352-99DF-4E3C-9D73-5AAD45898CCB}">
      <dgm:prSet/>
      <dgm:spPr/>
      <dgm:t>
        <a:bodyPr/>
        <a:lstStyle/>
        <a:p>
          <a:endParaRPr lang="en-US"/>
        </a:p>
      </dgm:t>
    </dgm:pt>
    <dgm:pt modelId="{6F516095-7869-428D-9C05-C6A9E4BF1FA3}" type="sibTrans" cxnId="{43802352-99DF-4E3C-9D73-5AAD45898CCB}">
      <dgm:prSet/>
      <dgm:spPr/>
      <dgm:t>
        <a:bodyPr/>
        <a:lstStyle/>
        <a:p>
          <a:endParaRPr lang="en-US"/>
        </a:p>
      </dgm:t>
    </dgm:pt>
    <dgm:pt modelId="{0887AAAE-9C8E-4CA8-A1A1-DE31A986C02D}">
      <dgm:prSet/>
      <dgm:spPr/>
      <dgm:t>
        <a:bodyPr/>
        <a:lstStyle/>
        <a:p>
          <a:r>
            <a:rPr lang="en-US"/>
            <a:t>Crimes</a:t>
          </a:r>
        </a:p>
      </dgm:t>
    </dgm:pt>
    <dgm:pt modelId="{36848475-F5B3-4AC5-8C78-C3DCD7625CED}" type="parTrans" cxnId="{BD1BDB19-9648-4B27-BA09-69CD98006EFD}">
      <dgm:prSet/>
      <dgm:spPr/>
      <dgm:t>
        <a:bodyPr/>
        <a:lstStyle/>
        <a:p>
          <a:endParaRPr lang="en-US"/>
        </a:p>
      </dgm:t>
    </dgm:pt>
    <dgm:pt modelId="{974F9165-55A5-4712-8666-AAA1873B243D}" type="sibTrans" cxnId="{BD1BDB19-9648-4B27-BA09-69CD98006EFD}">
      <dgm:prSet/>
      <dgm:spPr/>
      <dgm:t>
        <a:bodyPr/>
        <a:lstStyle/>
        <a:p>
          <a:endParaRPr lang="en-US"/>
        </a:p>
      </dgm:t>
    </dgm:pt>
    <dgm:pt modelId="{DB193F6C-4A38-4CAD-903B-CEE5784109FB}">
      <dgm:prSet phldr="0"/>
      <dgm:spPr/>
      <dgm:t>
        <a:bodyPr/>
        <a:lstStyle/>
        <a:p>
          <a:pPr rtl="0"/>
          <a:r>
            <a:rPr lang="en-US">
              <a:latin typeface="Avenir Next LT Pro"/>
            </a:rPr>
            <a:t>Median Rent </a:t>
          </a:r>
        </a:p>
      </dgm:t>
    </dgm:pt>
    <dgm:pt modelId="{209A6F27-C1ED-4F73-8D0A-0D2A2692663F}" type="parTrans" cxnId="{EF897CFC-B7BC-4A62-BE88-87BCB3E14591}">
      <dgm:prSet/>
      <dgm:spPr/>
    </dgm:pt>
    <dgm:pt modelId="{36B1185B-5719-41C8-85E3-3C7C280FAE1A}" type="sibTrans" cxnId="{EF897CFC-B7BC-4A62-BE88-87BCB3E14591}">
      <dgm:prSet/>
      <dgm:spPr/>
    </dgm:pt>
    <dgm:pt modelId="{455AF19D-79A3-40E1-A9E2-849E399C62A2}" type="pres">
      <dgm:prSet presAssocID="{549DE4EC-FB77-41B0-8144-3EF44B95E1E6}" presName="diagram" presStyleCnt="0">
        <dgm:presLayoutVars>
          <dgm:dir/>
          <dgm:resizeHandles val="exact"/>
        </dgm:presLayoutVars>
      </dgm:prSet>
      <dgm:spPr/>
    </dgm:pt>
    <dgm:pt modelId="{33ACA0AC-B916-4DFC-B699-5019B2970A7B}" type="pres">
      <dgm:prSet presAssocID="{FFBD1E64-E82C-4977-9558-1F4B4ED0F3CA}" presName="node" presStyleLbl="node1" presStyleIdx="0" presStyleCnt="8">
        <dgm:presLayoutVars>
          <dgm:bulletEnabled val="1"/>
        </dgm:presLayoutVars>
      </dgm:prSet>
      <dgm:spPr/>
    </dgm:pt>
    <dgm:pt modelId="{EE03E93C-9280-4D6D-A29E-A192C08ABCC6}" type="pres">
      <dgm:prSet presAssocID="{7A590EF5-2567-4E0D-9A8B-8829BE50BF59}" presName="sibTrans" presStyleCnt="0"/>
      <dgm:spPr/>
    </dgm:pt>
    <dgm:pt modelId="{35EAC90C-879C-4DD9-9B37-15581A8BB5A0}" type="pres">
      <dgm:prSet presAssocID="{4E9C2E85-8945-4E98-AE42-CBDB235FD14A}" presName="node" presStyleLbl="node1" presStyleIdx="1" presStyleCnt="8">
        <dgm:presLayoutVars>
          <dgm:bulletEnabled val="1"/>
        </dgm:presLayoutVars>
      </dgm:prSet>
      <dgm:spPr/>
    </dgm:pt>
    <dgm:pt modelId="{1C79D331-3482-40F0-BCD7-F018AB2EF40D}" type="pres">
      <dgm:prSet presAssocID="{9B3ACF4C-3C0A-439C-8A8B-D13A7C411D76}" presName="sibTrans" presStyleCnt="0"/>
      <dgm:spPr/>
    </dgm:pt>
    <dgm:pt modelId="{78536056-4272-403A-84C0-A498A4C76F1C}" type="pres">
      <dgm:prSet presAssocID="{D2A5A749-DD20-40BA-B84E-58128567FBAD}" presName="node" presStyleLbl="node1" presStyleIdx="2" presStyleCnt="8">
        <dgm:presLayoutVars>
          <dgm:bulletEnabled val="1"/>
        </dgm:presLayoutVars>
      </dgm:prSet>
      <dgm:spPr/>
    </dgm:pt>
    <dgm:pt modelId="{47F7EB1C-E82F-435B-9050-33EA5775F7DF}" type="pres">
      <dgm:prSet presAssocID="{CE7472AD-B46A-40D1-938B-41A8BE559AB6}" presName="sibTrans" presStyleCnt="0"/>
      <dgm:spPr/>
    </dgm:pt>
    <dgm:pt modelId="{1F08E698-FA1C-487C-9D47-093E80F29C38}" type="pres">
      <dgm:prSet presAssocID="{5DFA14F0-814C-4FEC-BC29-F1A19323678A}" presName="node" presStyleLbl="node1" presStyleIdx="3" presStyleCnt="8">
        <dgm:presLayoutVars>
          <dgm:bulletEnabled val="1"/>
        </dgm:presLayoutVars>
      </dgm:prSet>
      <dgm:spPr/>
    </dgm:pt>
    <dgm:pt modelId="{02302490-2513-4447-9F49-19855239D2B8}" type="pres">
      <dgm:prSet presAssocID="{BA48C2E0-B602-4DA4-ADF9-AFFDE23E1521}" presName="sibTrans" presStyleCnt="0"/>
      <dgm:spPr/>
    </dgm:pt>
    <dgm:pt modelId="{A3EA980C-3C9F-41A4-B8B3-3543C119F77A}" type="pres">
      <dgm:prSet presAssocID="{CF8F0020-BEF2-4375-B127-CAE2EB7D4B2F}" presName="node" presStyleLbl="node1" presStyleIdx="4" presStyleCnt="8">
        <dgm:presLayoutVars>
          <dgm:bulletEnabled val="1"/>
        </dgm:presLayoutVars>
      </dgm:prSet>
      <dgm:spPr/>
    </dgm:pt>
    <dgm:pt modelId="{74D06544-0984-470C-A2F4-46F111065086}" type="pres">
      <dgm:prSet presAssocID="{5B451145-B1B2-4E36-A6A5-7110BAAAC503}" presName="sibTrans" presStyleCnt="0"/>
      <dgm:spPr/>
    </dgm:pt>
    <dgm:pt modelId="{9B32BCE7-6E8C-4860-ACAB-926A96DCE5D4}" type="pres">
      <dgm:prSet presAssocID="{ABE9431D-6E62-480B-A4F4-21307C5A9218}" presName="node" presStyleLbl="node1" presStyleIdx="5" presStyleCnt="8">
        <dgm:presLayoutVars>
          <dgm:bulletEnabled val="1"/>
        </dgm:presLayoutVars>
      </dgm:prSet>
      <dgm:spPr/>
    </dgm:pt>
    <dgm:pt modelId="{7E01F809-C8DA-4E56-AA30-31CDDD1FADC5}" type="pres">
      <dgm:prSet presAssocID="{6F516095-7869-428D-9C05-C6A9E4BF1FA3}" presName="sibTrans" presStyleCnt="0"/>
      <dgm:spPr/>
    </dgm:pt>
    <dgm:pt modelId="{F4CB90FF-747C-4FE8-945E-7FDEB4825055}" type="pres">
      <dgm:prSet presAssocID="{0887AAAE-9C8E-4CA8-A1A1-DE31A986C02D}" presName="node" presStyleLbl="node1" presStyleIdx="6" presStyleCnt="8">
        <dgm:presLayoutVars>
          <dgm:bulletEnabled val="1"/>
        </dgm:presLayoutVars>
      </dgm:prSet>
      <dgm:spPr/>
    </dgm:pt>
    <dgm:pt modelId="{C8ED4661-569B-4B0D-9C3F-856C91A94DF8}" type="pres">
      <dgm:prSet presAssocID="{974F9165-55A5-4712-8666-AAA1873B243D}" presName="sibTrans" presStyleCnt="0"/>
      <dgm:spPr/>
    </dgm:pt>
    <dgm:pt modelId="{6DEF1605-8D2D-4A11-9D1F-901C6369CB16}" type="pres">
      <dgm:prSet presAssocID="{DB193F6C-4A38-4CAD-903B-CEE5784109FB}" presName="node" presStyleLbl="node1" presStyleIdx="7" presStyleCnt="8">
        <dgm:presLayoutVars>
          <dgm:bulletEnabled val="1"/>
        </dgm:presLayoutVars>
      </dgm:prSet>
      <dgm:spPr/>
    </dgm:pt>
  </dgm:ptLst>
  <dgm:cxnLst>
    <dgm:cxn modelId="{9AFB8202-5942-4598-A56E-7FB293CBFB11}" type="presOf" srcId="{D2A5A749-DD20-40BA-B84E-58128567FBAD}" destId="{78536056-4272-403A-84C0-A498A4C76F1C}" srcOrd="0" destOrd="0" presId="urn:microsoft.com/office/officeart/2005/8/layout/default"/>
    <dgm:cxn modelId="{FA1C080E-720F-4953-A069-45E01686FAAC}" type="presOf" srcId="{DB193F6C-4A38-4CAD-903B-CEE5784109FB}" destId="{6DEF1605-8D2D-4A11-9D1F-901C6369CB16}" srcOrd="0" destOrd="0" presId="urn:microsoft.com/office/officeart/2005/8/layout/default"/>
    <dgm:cxn modelId="{BD1BDB19-9648-4B27-BA09-69CD98006EFD}" srcId="{549DE4EC-FB77-41B0-8144-3EF44B95E1E6}" destId="{0887AAAE-9C8E-4CA8-A1A1-DE31A986C02D}" srcOrd="6" destOrd="0" parTransId="{36848475-F5B3-4AC5-8C78-C3DCD7625CED}" sibTransId="{974F9165-55A5-4712-8666-AAA1873B243D}"/>
    <dgm:cxn modelId="{89D4B721-83C8-4BA6-9BE5-0DA479F0F305}" srcId="{549DE4EC-FB77-41B0-8144-3EF44B95E1E6}" destId="{CF8F0020-BEF2-4375-B127-CAE2EB7D4B2F}" srcOrd="4" destOrd="0" parTransId="{EB95AF43-3F5A-4A82-9713-70CB239F93E6}" sibTransId="{5B451145-B1B2-4E36-A6A5-7110BAAAC503}"/>
    <dgm:cxn modelId="{82298F29-56D3-40A9-B82B-43362DCBA976}" type="presOf" srcId="{ABE9431D-6E62-480B-A4F4-21307C5A9218}" destId="{9B32BCE7-6E8C-4860-ACAB-926A96DCE5D4}" srcOrd="0" destOrd="0" presId="urn:microsoft.com/office/officeart/2005/8/layout/default"/>
    <dgm:cxn modelId="{3C07C32A-E54E-400F-A272-D0F4F0692FFA}" type="presOf" srcId="{549DE4EC-FB77-41B0-8144-3EF44B95E1E6}" destId="{455AF19D-79A3-40E1-A9E2-849E399C62A2}" srcOrd="0" destOrd="0" presId="urn:microsoft.com/office/officeart/2005/8/layout/default"/>
    <dgm:cxn modelId="{9407D231-102A-4E91-8A05-E5422B5266BD}" type="presOf" srcId="{CF8F0020-BEF2-4375-B127-CAE2EB7D4B2F}" destId="{A3EA980C-3C9F-41A4-B8B3-3543C119F77A}" srcOrd="0" destOrd="0" presId="urn:microsoft.com/office/officeart/2005/8/layout/default"/>
    <dgm:cxn modelId="{EC9DFA3C-50A2-473D-B611-71FDC8C41BFE}" srcId="{549DE4EC-FB77-41B0-8144-3EF44B95E1E6}" destId="{5DFA14F0-814C-4FEC-BC29-F1A19323678A}" srcOrd="3" destOrd="0" parTransId="{071A609A-30A2-4BE1-B5C1-B4C80F848EFE}" sibTransId="{BA48C2E0-B602-4DA4-ADF9-AFFDE23E1521}"/>
    <dgm:cxn modelId="{973B3368-230C-4722-AD16-361422F29891}" type="presOf" srcId="{5DFA14F0-814C-4FEC-BC29-F1A19323678A}" destId="{1F08E698-FA1C-487C-9D47-093E80F29C38}" srcOrd="0" destOrd="0" presId="urn:microsoft.com/office/officeart/2005/8/layout/default"/>
    <dgm:cxn modelId="{43802352-99DF-4E3C-9D73-5AAD45898CCB}" srcId="{549DE4EC-FB77-41B0-8144-3EF44B95E1E6}" destId="{ABE9431D-6E62-480B-A4F4-21307C5A9218}" srcOrd="5" destOrd="0" parTransId="{70991698-CFCF-4416-8210-CDBC0C1BF21D}" sibTransId="{6F516095-7869-428D-9C05-C6A9E4BF1FA3}"/>
    <dgm:cxn modelId="{55157554-8765-4010-B2B1-62F000CDC762}" type="presOf" srcId="{0887AAAE-9C8E-4CA8-A1A1-DE31A986C02D}" destId="{F4CB90FF-747C-4FE8-945E-7FDEB4825055}" srcOrd="0" destOrd="0" presId="urn:microsoft.com/office/officeart/2005/8/layout/default"/>
    <dgm:cxn modelId="{69DCAD76-C1BB-4CFA-B9D4-20E2D1284210}" srcId="{549DE4EC-FB77-41B0-8144-3EF44B95E1E6}" destId="{FFBD1E64-E82C-4977-9558-1F4B4ED0F3CA}" srcOrd="0" destOrd="0" parTransId="{CD8B35E3-F032-43FF-82AB-7AA3FDB0A503}" sibTransId="{7A590EF5-2567-4E0D-9A8B-8829BE50BF59}"/>
    <dgm:cxn modelId="{F69502A3-1B0D-4CB4-9047-5F70DB34F22D}" type="presOf" srcId="{4E9C2E85-8945-4E98-AE42-CBDB235FD14A}" destId="{35EAC90C-879C-4DD9-9B37-15581A8BB5A0}" srcOrd="0" destOrd="0" presId="urn:microsoft.com/office/officeart/2005/8/layout/default"/>
    <dgm:cxn modelId="{568BF3BD-2574-4B20-8453-C5402B4DF075}" srcId="{549DE4EC-FB77-41B0-8144-3EF44B95E1E6}" destId="{4E9C2E85-8945-4E98-AE42-CBDB235FD14A}" srcOrd="1" destOrd="0" parTransId="{4AA2D5C7-2C7A-4261-8409-6F293C29A871}" sibTransId="{9B3ACF4C-3C0A-439C-8A8B-D13A7C411D76}"/>
    <dgm:cxn modelId="{95E218D1-B10C-45AA-8C23-82D08672AC1F}" srcId="{549DE4EC-FB77-41B0-8144-3EF44B95E1E6}" destId="{D2A5A749-DD20-40BA-B84E-58128567FBAD}" srcOrd="2" destOrd="0" parTransId="{901045E5-3634-4EF9-838C-3A8D6C024C93}" sibTransId="{CE7472AD-B46A-40D1-938B-41A8BE559AB6}"/>
    <dgm:cxn modelId="{E514D9F0-C31D-47C1-9B71-8C4E1FEEC48B}" type="presOf" srcId="{FFBD1E64-E82C-4977-9558-1F4B4ED0F3CA}" destId="{33ACA0AC-B916-4DFC-B699-5019B2970A7B}" srcOrd="0" destOrd="0" presId="urn:microsoft.com/office/officeart/2005/8/layout/default"/>
    <dgm:cxn modelId="{EF897CFC-B7BC-4A62-BE88-87BCB3E14591}" srcId="{549DE4EC-FB77-41B0-8144-3EF44B95E1E6}" destId="{DB193F6C-4A38-4CAD-903B-CEE5784109FB}" srcOrd="7" destOrd="0" parTransId="{209A6F27-C1ED-4F73-8D0A-0D2A2692663F}" sibTransId="{36B1185B-5719-41C8-85E3-3C7C280FAE1A}"/>
    <dgm:cxn modelId="{86244D97-BA54-4EC6-A2D2-8C95CB979390}" type="presParOf" srcId="{455AF19D-79A3-40E1-A9E2-849E399C62A2}" destId="{33ACA0AC-B916-4DFC-B699-5019B2970A7B}" srcOrd="0" destOrd="0" presId="urn:microsoft.com/office/officeart/2005/8/layout/default"/>
    <dgm:cxn modelId="{A8343E71-9000-48C7-8428-80040D1C0E36}" type="presParOf" srcId="{455AF19D-79A3-40E1-A9E2-849E399C62A2}" destId="{EE03E93C-9280-4D6D-A29E-A192C08ABCC6}" srcOrd="1" destOrd="0" presId="urn:microsoft.com/office/officeart/2005/8/layout/default"/>
    <dgm:cxn modelId="{36DB7F34-7BC4-4084-822A-F92B90D90C59}" type="presParOf" srcId="{455AF19D-79A3-40E1-A9E2-849E399C62A2}" destId="{35EAC90C-879C-4DD9-9B37-15581A8BB5A0}" srcOrd="2" destOrd="0" presId="urn:microsoft.com/office/officeart/2005/8/layout/default"/>
    <dgm:cxn modelId="{7AA4A8C8-95D6-4591-A90A-B4072417913B}" type="presParOf" srcId="{455AF19D-79A3-40E1-A9E2-849E399C62A2}" destId="{1C79D331-3482-40F0-BCD7-F018AB2EF40D}" srcOrd="3" destOrd="0" presId="urn:microsoft.com/office/officeart/2005/8/layout/default"/>
    <dgm:cxn modelId="{67A12EC5-D898-4BA5-8B2A-81F3DFDE7232}" type="presParOf" srcId="{455AF19D-79A3-40E1-A9E2-849E399C62A2}" destId="{78536056-4272-403A-84C0-A498A4C76F1C}" srcOrd="4" destOrd="0" presId="urn:microsoft.com/office/officeart/2005/8/layout/default"/>
    <dgm:cxn modelId="{C8E07B86-6BCA-45B7-A01A-CB1106EC1BB3}" type="presParOf" srcId="{455AF19D-79A3-40E1-A9E2-849E399C62A2}" destId="{47F7EB1C-E82F-435B-9050-33EA5775F7DF}" srcOrd="5" destOrd="0" presId="urn:microsoft.com/office/officeart/2005/8/layout/default"/>
    <dgm:cxn modelId="{86B89B9D-A4D6-4EE7-8E8D-3201E8DD02AA}" type="presParOf" srcId="{455AF19D-79A3-40E1-A9E2-849E399C62A2}" destId="{1F08E698-FA1C-487C-9D47-093E80F29C38}" srcOrd="6" destOrd="0" presId="urn:microsoft.com/office/officeart/2005/8/layout/default"/>
    <dgm:cxn modelId="{6482662C-1682-465E-A563-72B414DDC51D}" type="presParOf" srcId="{455AF19D-79A3-40E1-A9E2-849E399C62A2}" destId="{02302490-2513-4447-9F49-19855239D2B8}" srcOrd="7" destOrd="0" presId="urn:microsoft.com/office/officeart/2005/8/layout/default"/>
    <dgm:cxn modelId="{08561736-1BF7-4D87-AA1A-709666D8B17A}" type="presParOf" srcId="{455AF19D-79A3-40E1-A9E2-849E399C62A2}" destId="{A3EA980C-3C9F-41A4-B8B3-3543C119F77A}" srcOrd="8" destOrd="0" presId="urn:microsoft.com/office/officeart/2005/8/layout/default"/>
    <dgm:cxn modelId="{B7E36453-0513-48E0-A8C6-CC3D50161D59}" type="presParOf" srcId="{455AF19D-79A3-40E1-A9E2-849E399C62A2}" destId="{74D06544-0984-470C-A2F4-46F111065086}" srcOrd="9" destOrd="0" presId="urn:microsoft.com/office/officeart/2005/8/layout/default"/>
    <dgm:cxn modelId="{92F7EBBF-FE16-4704-8661-B51908FDD0AD}" type="presParOf" srcId="{455AF19D-79A3-40E1-A9E2-849E399C62A2}" destId="{9B32BCE7-6E8C-4860-ACAB-926A96DCE5D4}" srcOrd="10" destOrd="0" presId="urn:microsoft.com/office/officeart/2005/8/layout/default"/>
    <dgm:cxn modelId="{15BE2EB7-D479-4F23-99BB-87945AD3CA7D}" type="presParOf" srcId="{455AF19D-79A3-40E1-A9E2-849E399C62A2}" destId="{7E01F809-C8DA-4E56-AA30-31CDDD1FADC5}" srcOrd="11" destOrd="0" presId="urn:microsoft.com/office/officeart/2005/8/layout/default"/>
    <dgm:cxn modelId="{6D038953-B70D-4F35-A2E0-284F7D4CE946}" type="presParOf" srcId="{455AF19D-79A3-40E1-A9E2-849E399C62A2}" destId="{F4CB90FF-747C-4FE8-945E-7FDEB4825055}" srcOrd="12" destOrd="0" presId="urn:microsoft.com/office/officeart/2005/8/layout/default"/>
    <dgm:cxn modelId="{81DA03C2-D04D-402C-86B6-CB5406573EF6}" type="presParOf" srcId="{455AF19D-79A3-40E1-A9E2-849E399C62A2}" destId="{C8ED4661-569B-4B0D-9C3F-856C91A94DF8}" srcOrd="13" destOrd="0" presId="urn:microsoft.com/office/officeart/2005/8/layout/default"/>
    <dgm:cxn modelId="{57903A23-D44C-4D6A-90C5-26A37BE171C2}" type="presParOf" srcId="{455AF19D-79A3-40E1-A9E2-849E399C62A2}" destId="{6DEF1605-8D2D-4A11-9D1F-901C6369CB16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D99AFD-4D6E-4D8E-B3A7-A5311E775C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516FF1D-D965-48DB-87E7-159B2A145E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374151"/>
              </a:solidFill>
            </a:rPr>
            <a:t>General Data Cleansing (NAs, Blanks, Misspelling, Etc.)</a:t>
          </a:r>
        </a:p>
      </dgm:t>
    </dgm:pt>
    <dgm:pt modelId="{39E989DB-0E09-42B0-AFA2-9B601CC754ED}" type="parTrans" cxnId="{5A0868E5-E3DB-40E9-BB9B-F1E0332D6F91}">
      <dgm:prSet/>
      <dgm:spPr/>
      <dgm:t>
        <a:bodyPr/>
        <a:lstStyle/>
        <a:p>
          <a:endParaRPr lang="en-US"/>
        </a:p>
      </dgm:t>
    </dgm:pt>
    <dgm:pt modelId="{90FBF414-4644-44F9-A531-1577F1A4C87F}" type="sibTrans" cxnId="{5A0868E5-E3DB-40E9-BB9B-F1E0332D6F91}">
      <dgm:prSet/>
      <dgm:spPr/>
      <dgm:t>
        <a:bodyPr/>
        <a:lstStyle/>
        <a:p>
          <a:endParaRPr lang="en-US"/>
        </a:p>
      </dgm:t>
    </dgm:pt>
    <dgm:pt modelId="{C08D1722-E06C-4229-B6DA-68246D716A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374151"/>
              </a:solidFill>
            </a:rPr>
            <a:t>Aggregating Data by Zip Code</a:t>
          </a:r>
          <a:endParaRPr lang="en-US"/>
        </a:p>
      </dgm:t>
    </dgm:pt>
    <dgm:pt modelId="{81E21FC9-5880-46EE-B810-8D7C2FC98677}" type="parTrans" cxnId="{73553232-63AD-4A54-8AE5-CC86E5EA4E7F}">
      <dgm:prSet/>
      <dgm:spPr/>
      <dgm:t>
        <a:bodyPr/>
        <a:lstStyle/>
        <a:p>
          <a:endParaRPr lang="en-US"/>
        </a:p>
      </dgm:t>
    </dgm:pt>
    <dgm:pt modelId="{08248DCC-1CB4-4692-B0AC-B51F979F0C53}" type="sibTrans" cxnId="{73553232-63AD-4A54-8AE5-CC86E5EA4E7F}">
      <dgm:prSet/>
      <dgm:spPr/>
      <dgm:t>
        <a:bodyPr/>
        <a:lstStyle/>
        <a:p>
          <a:endParaRPr lang="en-US"/>
        </a:p>
      </dgm:t>
    </dgm:pt>
    <dgm:pt modelId="{5107C268-1AB6-455A-AE67-5EF4C07E24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374151"/>
              </a:solidFill>
            </a:rPr>
            <a:t>Scaled Data</a:t>
          </a:r>
          <a:endParaRPr lang="en-US"/>
        </a:p>
      </dgm:t>
    </dgm:pt>
    <dgm:pt modelId="{A87425C6-98D4-428F-A508-13E315D0281A}" type="parTrans" cxnId="{58A15B69-E58F-449F-ACED-C60B4129918C}">
      <dgm:prSet/>
      <dgm:spPr/>
      <dgm:t>
        <a:bodyPr/>
        <a:lstStyle/>
        <a:p>
          <a:endParaRPr lang="en-US"/>
        </a:p>
      </dgm:t>
    </dgm:pt>
    <dgm:pt modelId="{C7E0AE9A-C23F-4906-9D75-48FAB34BC7B4}" type="sibTrans" cxnId="{58A15B69-E58F-449F-ACED-C60B4129918C}">
      <dgm:prSet/>
      <dgm:spPr/>
      <dgm:t>
        <a:bodyPr/>
        <a:lstStyle/>
        <a:p>
          <a:endParaRPr lang="en-US"/>
        </a:p>
      </dgm:t>
    </dgm:pt>
    <dgm:pt modelId="{4D00278F-9A5B-46F6-B45A-812E448DBC42}" type="pres">
      <dgm:prSet presAssocID="{59D99AFD-4D6E-4D8E-B3A7-A5311E775C58}" presName="root" presStyleCnt="0">
        <dgm:presLayoutVars>
          <dgm:dir/>
          <dgm:resizeHandles val="exact"/>
        </dgm:presLayoutVars>
      </dgm:prSet>
      <dgm:spPr/>
    </dgm:pt>
    <dgm:pt modelId="{7541FD1E-453D-4374-8900-B77B80D61623}" type="pres">
      <dgm:prSet presAssocID="{E516FF1D-D965-48DB-87E7-159B2A145E47}" presName="compNode" presStyleCnt="0"/>
      <dgm:spPr/>
    </dgm:pt>
    <dgm:pt modelId="{29BF232D-A83B-4641-A178-FDE3A3EA8F37}" type="pres">
      <dgm:prSet presAssocID="{E516FF1D-D965-48DB-87E7-159B2A145E47}" presName="bgRect" presStyleLbl="bgShp" presStyleIdx="0" presStyleCnt="3"/>
      <dgm:spPr/>
    </dgm:pt>
    <dgm:pt modelId="{5094DD46-D7CF-4D04-A3F5-8B846402CE90}" type="pres">
      <dgm:prSet presAssocID="{E516FF1D-D965-48DB-87E7-159B2A145E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A4D839F-2126-4B58-8EDC-2370B8B34956}" type="pres">
      <dgm:prSet presAssocID="{E516FF1D-D965-48DB-87E7-159B2A145E47}" presName="spaceRect" presStyleCnt="0"/>
      <dgm:spPr/>
    </dgm:pt>
    <dgm:pt modelId="{B19B8ECB-0C32-49FE-B5D8-3B616AEDCDD3}" type="pres">
      <dgm:prSet presAssocID="{E516FF1D-D965-48DB-87E7-159B2A145E47}" presName="parTx" presStyleLbl="revTx" presStyleIdx="0" presStyleCnt="3">
        <dgm:presLayoutVars>
          <dgm:chMax val="0"/>
          <dgm:chPref val="0"/>
        </dgm:presLayoutVars>
      </dgm:prSet>
      <dgm:spPr/>
    </dgm:pt>
    <dgm:pt modelId="{BD1EA1B3-0EE0-4146-B911-7FF0D4C2B932}" type="pres">
      <dgm:prSet presAssocID="{90FBF414-4644-44F9-A531-1577F1A4C87F}" presName="sibTrans" presStyleCnt="0"/>
      <dgm:spPr/>
    </dgm:pt>
    <dgm:pt modelId="{45AE2DAE-AD7B-4C9B-839D-AD7804685A94}" type="pres">
      <dgm:prSet presAssocID="{C08D1722-E06C-4229-B6DA-68246D716AC7}" presName="compNode" presStyleCnt="0"/>
      <dgm:spPr/>
    </dgm:pt>
    <dgm:pt modelId="{1E6FA3E7-3480-458D-96B6-88AEE99B3640}" type="pres">
      <dgm:prSet presAssocID="{C08D1722-E06C-4229-B6DA-68246D716AC7}" presName="bgRect" presStyleLbl="bgShp" presStyleIdx="1" presStyleCnt="3"/>
      <dgm:spPr/>
    </dgm:pt>
    <dgm:pt modelId="{5C404A86-FAB5-4E47-9926-6B4A4EAE0E48}" type="pres">
      <dgm:prSet presAssocID="{C08D1722-E06C-4229-B6DA-68246D716A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C5E416C-2CBF-434C-A8DB-659C3275EBFD}" type="pres">
      <dgm:prSet presAssocID="{C08D1722-E06C-4229-B6DA-68246D716AC7}" presName="spaceRect" presStyleCnt="0"/>
      <dgm:spPr/>
    </dgm:pt>
    <dgm:pt modelId="{C87C6181-1E56-4DAD-AE8F-695A833D40AB}" type="pres">
      <dgm:prSet presAssocID="{C08D1722-E06C-4229-B6DA-68246D716AC7}" presName="parTx" presStyleLbl="revTx" presStyleIdx="1" presStyleCnt="3">
        <dgm:presLayoutVars>
          <dgm:chMax val="0"/>
          <dgm:chPref val="0"/>
        </dgm:presLayoutVars>
      </dgm:prSet>
      <dgm:spPr/>
    </dgm:pt>
    <dgm:pt modelId="{0913A0EC-2261-4E5E-924E-ED1E59FCE40D}" type="pres">
      <dgm:prSet presAssocID="{08248DCC-1CB4-4692-B0AC-B51F979F0C53}" presName="sibTrans" presStyleCnt="0"/>
      <dgm:spPr/>
    </dgm:pt>
    <dgm:pt modelId="{3FD4144E-9474-4F89-A36B-8B1EEEF3BCC2}" type="pres">
      <dgm:prSet presAssocID="{5107C268-1AB6-455A-AE67-5EF4C07E244C}" presName="compNode" presStyleCnt="0"/>
      <dgm:spPr/>
    </dgm:pt>
    <dgm:pt modelId="{8045E56E-FB28-42A0-AFFB-DF1390AE0C1F}" type="pres">
      <dgm:prSet presAssocID="{5107C268-1AB6-455A-AE67-5EF4C07E244C}" presName="bgRect" presStyleLbl="bgShp" presStyleIdx="2" presStyleCnt="3"/>
      <dgm:spPr/>
    </dgm:pt>
    <dgm:pt modelId="{24B2765A-6B8F-4C3B-A813-229F99BC7A71}" type="pres">
      <dgm:prSet presAssocID="{5107C268-1AB6-455A-AE67-5EF4C07E24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7E29E61-E2DE-4881-966D-7318443F56C2}" type="pres">
      <dgm:prSet presAssocID="{5107C268-1AB6-455A-AE67-5EF4C07E244C}" presName="spaceRect" presStyleCnt="0"/>
      <dgm:spPr/>
    </dgm:pt>
    <dgm:pt modelId="{329FF162-4D5A-4CC1-A437-A36C41672F58}" type="pres">
      <dgm:prSet presAssocID="{5107C268-1AB6-455A-AE67-5EF4C07E244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905930-CB0A-4C83-8558-AFE7FF385CD1}" type="presOf" srcId="{59D99AFD-4D6E-4D8E-B3A7-A5311E775C58}" destId="{4D00278F-9A5B-46F6-B45A-812E448DBC42}" srcOrd="0" destOrd="0" presId="urn:microsoft.com/office/officeart/2018/2/layout/IconVerticalSolidList"/>
    <dgm:cxn modelId="{73553232-63AD-4A54-8AE5-CC86E5EA4E7F}" srcId="{59D99AFD-4D6E-4D8E-B3A7-A5311E775C58}" destId="{C08D1722-E06C-4229-B6DA-68246D716AC7}" srcOrd="1" destOrd="0" parTransId="{81E21FC9-5880-46EE-B810-8D7C2FC98677}" sibTransId="{08248DCC-1CB4-4692-B0AC-B51F979F0C53}"/>
    <dgm:cxn modelId="{8EAE4739-047E-4999-83AE-6CF99D6E2452}" type="presOf" srcId="{C08D1722-E06C-4229-B6DA-68246D716AC7}" destId="{C87C6181-1E56-4DAD-AE8F-695A833D40AB}" srcOrd="0" destOrd="0" presId="urn:microsoft.com/office/officeart/2018/2/layout/IconVerticalSolidList"/>
    <dgm:cxn modelId="{58A15B69-E58F-449F-ACED-C60B4129918C}" srcId="{59D99AFD-4D6E-4D8E-B3A7-A5311E775C58}" destId="{5107C268-1AB6-455A-AE67-5EF4C07E244C}" srcOrd="2" destOrd="0" parTransId="{A87425C6-98D4-428F-A508-13E315D0281A}" sibTransId="{C7E0AE9A-C23F-4906-9D75-48FAB34BC7B4}"/>
    <dgm:cxn modelId="{356B2A59-DE56-4955-B16F-6F01957FD762}" type="presOf" srcId="{5107C268-1AB6-455A-AE67-5EF4C07E244C}" destId="{329FF162-4D5A-4CC1-A437-A36C41672F58}" srcOrd="0" destOrd="0" presId="urn:microsoft.com/office/officeart/2018/2/layout/IconVerticalSolidList"/>
    <dgm:cxn modelId="{F8BE42A2-900C-4167-9966-A02C8EE8DE1D}" type="presOf" srcId="{E516FF1D-D965-48DB-87E7-159B2A145E47}" destId="{B19B8ECB-0C32-49FE-B5D8-3B616AEDCDD3}" srcOrd="0" destOrd="0" presId="urn:microsoft.com/office/officeart/2018/2/layout/IconVerticalSolidList"/>
    <dgm:cxn modelId="{5A0868E5-E3DB-40E9-BB9B-F1E0332D6F91}" srcId="{59D99AFD-4D6E-4D8E-B3A7-A5311E775C58}" destId="{E516FF1D-D965-48DB-87E7-159B2A145E47}" srcOrd="0" destOrd="0" parTransId="{39E989DB-0E09-42B0-AFA2-9B601CC754ED}" sibTransId="{90FBF414-4644-44F9-A531-1577F1A4C87F}"/>
    <dgm:cxn modelId="{6CC6097D-5EBA-4B10-8C0E-5618DF654BD2}" type="presParOf" srcId="{4D00278F-9A5B-46F6-B45A-812E448DBC42}" destId="{7541FD1E-453D-4374-8900-B77B80D61623}" srcOrd="0" destOrd="0" presId="urn:microsoft.com/office/officeart/2018/2/layout/IconVerticalSolidList"/>
    <dgm:cxn modelId="{CB4032BD-0073-4364-BCE2-D4586FCADCB6}" type="presParOf" srcId="{7541FD1E-453D-4374-8900-B77B80D61623}" destId="{29BF232D-A83B-4641-A178-FDE3A3EA8F37}" srcOrd="0" destOrd="0" presId="urn:microsoft.com/office/officeart/2018/2/layout/IconVerticalSolidList"/>
    <dgm:cxn modelId="{6B173858-78AB-4013-8610-F14E9C19EA58}" type="presParOf" srcId="{7541FD1E-453D-4374-8900-B77B80D61623}" destId="{5094DD46-D7CF-4D04-A3F5-8B846402CE90}" srcOrd="1" destOrd="0" presId="urn:microsoft.com/office/officeart/2018/2/layout/IconVerticalSolidList"/>
    <dgm:cxn modelId="{9BDCA3F2-8BF4-46F4-9A22-C5F79B0B188E}" type="presParOf" srcId="{7541FD1E-453D-4374-8900-B77B80D61623}" destId="{BA4D839F-2126-4B58-8EDC-2370B8B34956}" srcOrd="2" destOrd="0" presId="urn:microsoft.com/office/officeart/2018/2/layout/IconVerticalSolidList"/>
    <dgm:cxn modelId="{7F716283-A20E-4F9F-BFE0-9148B4B780EC}" type="presParOf" srcId="{7541FD1E-453D-4374-8900-B77B80D61623}" destId="{B19B8ECB-0C32-49FE-B5D8-3B616AEDCDD3}" srcOrd="3" destOrd="0" presId="urn:microsoft.com/office/officeart/2018/2/layout/IconVerticalSolidList"/>
    <dgm:cxn modelId="{5F1FAA1E-5834-4179-81AA-6E9BD09D39A4}" type="presParOf" srcId="{4D00278F-9A5B-46F6-B45A-812E448DBC42}" destId="{BD1EA1B3-0EE0-4146-B911-7FF0D4C2B932}" srcOrd="1" destOrd="0" presId="urn:microsoft.com/office/officeart/2018/2/layout/IconVerticalSolidList"/>
    <dgm:cxn modelId="{1DC89035-7FAE-4986-936C-529698B68B88}" type="presParOf" srcId="{4D00278F-9A5B-46F6-B45A-812E448DBC42}" destId="{45AE2DAE-AD7B-4C9B-839D-AD7804685A94}" srcOrd="2" destOrd="0" presId="urn:microsoft.com/office/officeart/2018/2/layout/IconVerticalSolidList"/>
    <dgm:cxn modelId="{59E27EEF-61DE-4B34-A913-A2EFAB6346C3}" type="presParOf" srcId="{45AE2DAE-AD7B-4C9B-839D-AD7804685A94}" destId="{1E6FA3E7-3480-458D-96B6-88AEE99B3640}" srcOrd="0" destOrd="0" presId="urn:microsoft.com/office/officeart/2018/2/layout/IconVerticalSolidList"/>
    <dgm:cxn modelId="{6E36DBBB-2C79-4CF0-8C6D-C2C6DEE787DB}" type="presParOf" srcId="{45AE2DAE-AD7B-4C9B-839D-AD7804685A94}" destId="{5C404A86-FAB5-4E47-9926-6B4A4EAE0E48}" srcOrd="1" destOrd="0" presId="urn:microsoft.com/office/officeart/2018/2/layout/IconVerticalSolidList"/>
    <dgm:cxn modelId="{E4C076FD-4639-40F5-81A9-758FC23E81F6}" type="presParOf" srcId="{45AE2DAE-AD7B-4C9B-839D-AD7804685A94}" destId="{AC5E416C-2CBF-434C-A8DB-659C3275EBFD}" srcOrd="2" destOrd="0" presId="urn:microsoft.com/office/officeart/2018/2/layout/IconVerticalSolidList"/>
    <dgm:cxn modelId="{96C95031-AFFF-465A-85E7-D2D8129777D6}" type="presParOf" srcId="{45AE2DAE-AD7B-4C9B-839D-AD7804685A94}" destId="{C87C6181-1E56-4DAD-AE8F-695A833D40AB}" srcOrd="3" destOrd="0" presId="urn:microsoft.com/office/officeart/2018/2/layout/IconVerticalSolidList"/>
    <dgm:cxn modelId="{60DD4C9E-5EED-466F-81AC-72A40A7FE4E0}" type="presParOf" srcId="{4D00278F-9A5B-46F6-B45A-812E448DBC42}" destId="{0913A0EC-2261-4E5E-924E-ED1E59FCE40D}" srcOrd="3" destOrd="0" presId="urn:microsoft.com/office/officeart/2018/2/layout/IconVerticalSolidList"/>
    <dgm:cxn modelId="{76D167CB-E2F4-4E9C-B860-1584FC2A71E5}" type="presParOf" srcId="{4D00278F-9A5B-46F6-B45A-812E448DBC42}" destId="{3FD4144E-9474-4F89-A36B-8B1EEEF3BCC2}" srcOrd="4" destOrd="0" presId="urn:microsoft.com/office/officeart/2018/2/layout/IconVerticalSolidList"/>
    <dgm:cxn modelId="{51D52FFF-AA78-4C7C-ACC4-3FDDD2ED64F3}" type="presParOf" srcId="{3FD4144E-9474-4F89-A36B-8B1EEEF3BCC2}" destId="{8045E56E-FB28-42A0-AFFB-DF1390AE0C1F}" srcOrd="0" destOrd="0" presId="urn:microsoft.com/office/officeart/2018/2/layout/IconVerticalSolidList"/>
    <dgm:cxn modelId="{0EFD24DA-56F8-4EE0-BB64-80337C38A1EB}" type="presParOf" srcId="{3FD4144E-9474-4F89-A36B-8B1EEEF3BCC2}" destId="{24B2765A-6B8F-4C3B-A813-229F99BC7A71}" srcOrd="1" destOrd="0" presId="urn:microsoft.com/office/officeart/2018/2/layout/IconVerticalSolidList"/>
    <dgm:cxn modelId="{F63B0CB0-16C9-4974-9270-CAAEFB7CBD47}" type="presParOf" srcId="{3FD4144E-9474-4F89-A36B-8B1EEEF3BCC2}" destId="{47E29E61-E2DE-4881-966D-7318443F56C2}" srcOrd="2" destOrd="0" presId="urn:microsoft.com/office/officeart/2018/2/layout/IconVerticalSolidList"/>
    <dgm:cxn modelId="{0774BFA0-9F9D-4BE2-B336-7176421D6F8F}" type="presParOf" srcId="{3FD4144E-9474-4F89-A36B-8B1EEEF3BCC2}" destId="{329FF162-4D5A-4CC1-A437-A36C41672F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7A78B4-B551-43D8-80FF-790D63D0A8ED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216FFC4-3EB4-42C0-A5D7-381D9512CB8F}">
      <dgm:prSet/>
      <dgm:spPr/>
      <dgm:t>
        <a:bodyPr/>
        <a:lstStyle/>
        <a:p>
          <a:r>
            <a:rPr lang="en-US"/>
            <a:t>"Family Friendliness Score"</a:t>
          </a:r>
        </a:p>
      </dgm:t>
    </dgm:pt>
    <dgm:pt modelId="{36653565-C9B5-491D-9F35-E4EA42F628EB}" type="parTrans" cxnId="{A663402A-884B-46D4-84D1-E9146173C9C2}">
      <dgm:prSet/>
      <dgm:spPr/>
      <dgm:t>
        <a:bodyPr/>
        <a:lstStyle/>
        <a:p>
          <a:endParaRPr lang="en-US"/>
        </a:p>
      </dgm:t>
    </dgm:pt>
    <dgm:pt modelId="{92824B59-7A82-4B7C-8449-679BD11ABF7A}" type="sibTrans" cxnId="{A663402A-884B-46D4-84D1-E9146173C9C2}">
      <dgm:prSet/>
      <dgm:spPr/>
      <dgm:t>
        <a:bodyPr/>
        <a:lstStyle/>
        <a:p>
          <a:endParaRPr lang="en-US"/>
        </a:p>
      </dgm:t>
    </dgm:pt>
    <dgm:pt modelId="{8B563552-EC40-4246-8BE6-34C242ABFC04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1:  All</a:t>
          </a:r>
          <a:r>
            <a:rPr lang="en-US"/>
            <a:t> </a:t>
          </a:r>
          <a:r>
            <a:rPr lang="en-US">
              <a:latin typeface="Avenir Next LT Pro"/>
            </a:rPr>
            <a:t>Weighted</a:t>
          </a:r>
          <a:r>
            <a:rPr lang="en-US"/>
            <a:t> </a:t>
          </a:r>
          <a:r>
            <a:rPr lang="en-US">
              <a:latin typeface="Avenir Next LT Pro"/>
            </a:rPr>
            <a:t>Same</a:t>
          </a:r>
          <a:endParaRPr lang="en-US"/>
        </a:p>
      </dgm:t>
    </dgm:pt>
    <dgm:pt modelId="{A520CDFB-9C91-4BA0-96AC-2D8E559E735A}" type="parTrans" cxnId="{396F3424-DFA8-4673-BAA3-41DEF706B757}">
      <dgm:prSet/>
      <dgm:spPr/>
      <dgm:t>
        <a:bodyPr/>
        <a:lstStyle/>
        <a:p>
          <a:endParaRPr lang="en-US"/>
        </a:p>
      </dgm:t>
    </dgm:pt>
    <dgm:pt modelId="{AE6B52E6-7A63-4FD4-9CEF-EE1BADEC6631}" type="sibTrans" cxnId="{396F3424-DFA8-4673-BAA3-41DEF706B757}">
      <dgm:prSet/>
      <dgm:spPr/>
      <dgm:t>
        <a:bodyPr/>
        <a:lstStyle/>
        <a:p>
          <a:endParaRPr lang="en-US"/>
        </a:p>
      </dgm:t>
    </dgm:pt>
    <dgm:pt modelId="{C5044342-01D9-465B-8CB7-6D5035069C6C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2:  Composite</a:t>
          </a:r>
          <a:endParaRPr lang="en-US"/>
        </a:p>
      </dgm:t>
    </dgm:pt>
    <dgm:pt modelId="{20323B8F-388B-4510-A44D-920F8D87FAC5}" type="parTrans" cxnId="{F0CABDFF-28D3-4EC2-B4A6-6857AC40CF61}">
      <dgm:prSet/>
      <dgm:spPr/>
      <dgm:t>
        <a:bodyPr/>
        <a:lstStyle/>
        <a:p>
          <a:endParaRPr lang="en-US"/>
        </a:p>
      </dgm:t>
    </dgm:pt>
    <dgm:pt modelId="{AA45CE57-C9DB-432B-8442-B83F7B3B43C6}" type="sibTrans" cxnId="{F0CABDFF-28D3-4EC2-B4A6-6857AC40CF61}">
      <dgm:prSet/>
      <dgm:spPr/>
      <dgm:t>
        <a:bodyPr/>
        <a:lstStyle/>
        <a:p>
          <a:endParaRPr lang="en-US"/>
        </a:p>
      </dgm:t>
    </dgm:pt>
    <dgm:pt modelId="{F0F8D5E0-5494-475D-B17E-6BA71C6AD908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3:  Our</a:t>
          </a:r>
          <a:r>
            <a:rPr lang="en-US"/>
            <a:t> </a:t>
          </a:r>
          <a:r>
            <a:rPr lang="en-US">
              <a:latin typeface="Avenir Next LT Pro"/>
            </a:rPr>
            <a:t>Own</a:t>
          </a:r>
          <a:r>
            <a:rPr lang="en-US"/>
            <a:t> "</a:t>
          </a:r>
          <a:r>
            <a:rPr lang="en-US">
              <a:latin typeface="Avenir Next LT Pro"/>
            </a:rPr>
            <a:t>Arbitrary</a:t>
          </a:r>
          <a:r>
            <a:rPr lang="en-US"/>
            <a:t>" </a:t>
          </a:r>
          <a:r>
            <a:rPr lang="en-US">
              <a:latin typeface="Avenir Next LT Pro"/>
            </a:rPr>
            <a:t>Weights</a:t>
          </a:r>
        </a:p>
      </dgm:t>
    </dgm:pt>
    <dgm:pt modelId="{19F3ECA3-499F-4D29-842F-F2316A0C05AF}" type="parTrans" cxnId="{E2AD5657-D6E8-4E12-9420-C358D999FCB3}">
      <dgm:prSet/>
      <dgm:spPr/>
      <dgm:t>
        <a:bodyPr/>
        <a:lstStyle/>
        <a:p>
          <a:endParaRPr lang="en-US"/>
        </a:p>
      </dgm:t>
    </dgm:pt>
    <dgm:pt modelId="{25357E5D-3FCF-4D10-866F-721B56ED2D92}" type="sibTrans" cxnId="{E2AD5657-D6E8-4E12-9420-C358D999FCB3}">
      <dgm:prSet/>
      <dgm:spPr/>
      <dgm:t>
        <a:bodyPr/>
        <a:lstStyle/>
        <a:p>
          <a:endParaRPr lang="en-US"/>
        </a:p>
      </dgm:t>
    </dgm:pt>
    <dgm:pt modelId="{EFE95680-2742-4DF4-9C1E-6A16E58F2264}" type="pres">
      <dgm:prSet presAssocID="{277A78B4-B551-43D8-80FF-790D63D0A8ED}" presName="linear" presStyleCnt="0">
        <dgm:presLayoutVars>
          <dgm:dir/>
          <dgm:animLvl val="lvl"/>
          <dgm:resizeHandles val="exact"/>
        </dgm:presLayoutVars>
      </dgm:prSet>
      <dgm:spPr/>
    </dgm:pt>
    <dgm:pt modelId="{73736C74-39A2-4668-9EA9-45175F961D77}" type="pres">
      <dgm:prSet presAssocID="{9216FFC4-3EB4-42C0-A5D7-381D9512CB8F}" presName="parentLin" presStyleCnt="0"/>
      <dgm:spPr/>
    </dgm:pt>
    <dgm:pt modelId="{7CF420E5-FB53-49E9-858B-168E5EF38F6C}" type="pres">
      <dgm:prSet presAssocID="{9216FFC4-3EB4-42C0-A5D7-381D9512CB8F}" presName="parentLeftMargin" presStyleLbl="node1" presStyleIdx="0" presStyleCnt="1"/>
      <dgm:spPr/>
    </dgm:pt>
    <dgm:pt modelId="{579CFF41-ADF9-4EB8-948D-1CC2BBBEAB92}" type="pres">
      <dgm:prSet presAssocID="{9216FFC4-3EB4-42C0-A5D7-381D9512CB8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5E94A46-7247-4AC5-B13C-01E9C882961D}" type="pres">
      <dgm:prSet presAssocID="{9216FFC4-3EB4-42C0-A5D7-381D9512CB8F}" presName="negativeSpace" presStyleCnt="0"/>
      <dgm:spPr/>
    </dgm:pt>
    <dgm:pt modelId="{ED8417F3-85A0-4946-907C-AC334292C546}" type="pres">
      <dgm:prSet presAssocID="{9216FFC4-3EB4-42C0-A5D7-381D9512CB8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96F3424-DFA8-4673-BAA3-41DEF706B757}" srcId="{9216FFC4-3EB4-42C0-A5D7-381D9512CB8F}" destId="{8B563552-EC40-4246-8BE6-34C242ABFC04}" srcOrd="0" destOrd="0" parTransId="{A520CDFB-9C91-4BA0-96AC-2D8E559E735A}" sibTransId="{AE6B52E6-7A63-4FD4-9CEF-EE1BADEC6631}"/>
    <dgm:cxn modelId="{A663402A-884B-46D4-84D1-E9146173C9C2}" srcId="{277A78B4-B551-43D8-80FF-790D63D0A8ED}" destId="{9216FFC4-3EB4-42C0-A5D7-381D9512CB8F}" srcOrd="0" destOrd="0" parTransId="{36653565-C9B5-491D-9F35-E4EA42F628EB}" sibTransId="{92824B59-7A82-4B7C-8449-679BD11ABF7A}"/>
    <dgm:cxn modelId="{A227815D-5BEF-4D9E-908E-ABEC3C2B90FA}" type="presOf" srcId="{9216FFC4-3EB4-42C0-A5D7-381D9512CB8F}" destId="{579CFF41-ADF9-4EB8-948D-1CC2BBBEAB92}" srcOrd="1" destOrd="0" presId="urn:microsoft.com/office/officeart/2005/8/layout/list1"/>
    <dgm:cxn modelId="{53489960-946E-473E-B325-1495DAE063E5}" type="presOf" srcId="{9216FFC4-3EB4-42C0-A5D7-381D9512CB8F}" destId="{7CF420E5-FB53-49E9-858B-168E5EF38F6C}" srcOrd="0" destOrd="0" presId="urn:microsoft.com/office/officeart/2005/8/layout/list1"/>
    <dgm:cxn modelId="{E2AD5657-D6E8-4E12-9420-C358D999FCB3}" srcId="{9216FFC4-3EB4-42C0-A5D7-381D9512CB8F}" destId="{F0F8D5E0-5494-475D-B17E-6BA71C6AD908}" srcOrd="2" destOrd="0" parTransId="{19F3ECA3-499F-4D29-842F-F2316A0C05AF}" sibTransId="{25357E5D-3FCF-4D10-866F-721B56ED2D92}"/>
    <dgm:cxn modelId="{24447678-9554-4B0C-B5BD-4DB12CA2FE12}" type="presOf" srcId="{F0F8D5E0-5494-475D-B17E-6BA71C6AD908}" destId="{ED8417F3-85A0-4946-907C-AC334292C546}" srcOrd="0" destOrd="2" presId="urn:microsoft.com/office/officeart/2005/8/layout/list1"/>
    <dgm:cxn modelId="{71A5757D-1784-40BE-BCBE-F1E85E794C42}" type="presOf" srcId="{C5044342-01D9-465B-8CB7-6D5035069C6C}" destId="{ED8417F3-85A0-4946-907C-AC334292C546}" srcOrd="0" destOrd="1" presId="urn:microsoft.com/office/officeart/2005/8/layout/list1"/>
    <dgm:cxn modelId="{DC4C5ECC-9CFD-4AF5-91D4-D1B48E8E48C6}" type="presOf" srcId="{8B563552-EC40-4246-8BE6-34C242ABFC04}" destId="{ED8417F3-85A0-4946-907C-AC334292C546}" srcOrd="0" destOrd="0" presId="urn:microsoft.com/office/officeart/2005/8/layout/list1"/>
    <dgm:cxn modelId="{3ABAA2EE-B74F-4A89-8660-D0452729EBAC}" type="presOf" srcId="{277A78B4-B551-43D8-80FF-790D63D0A8ED}" destId="{EFE95680-2742-4DF4-9C1E-6A16E58F2264}" srcOrd="0" destOrd="0" presId="urn:microsoft.com/office/officeart/2005/8/layout/list1"/>
    <dgm:cxn modelId="{F0CABDFF-28D3-4EC2-B4A6-6857AC40CF61}" srcId="{9216FFC4-3EB4-42C0-A5D7-381D9512CB8F}" destId="{C5044342-01D9-465B-8CB7-6D5035069C6C}" srcOrd="1" destOrd="0" parTransId="{20323B8F-388B-4510-A44D-920F8D87FAC5}" sibTransId="{AA45CE57-C9DB-432B-8442-B83F7B3B43C6}"/>
    <dgm:cxn modelId="{3FC641AE-95D0-4133-BCC2-1F2EC486BBA1}" type="presParOf" srcId="{EFE95680-2742-4DF4-9C1E-6A16E58F2264}" destId="{73736C74-39A2-4668-9EA9-45175F961D77}" srcOrd="0" destOrd="0" presId="urn:microsoft.com/office/officeart/2005/8/layout/list1"/>
    <dgm:cxn modelId="{A4D78205-553A-4EE9-95BF-CEAB7D405C5D}" type="presParOf" srcId="{73736C74-39A2-4668-9EA9-45175F961D77}" destId="{7CF420E5-FB53-49E9-858B-168E5EF38F6C}" srcOrd="0" destOrd="0" presId="urn:microsoft.com/office/officeart/2005/8/layout/list1"/>
    <dgm:cxn modelId="{C3CD81AE-E8D5-4F0F-90BE-4A89BEDF18CD}" type="presParOf" srcId="{73736C74-39A2-4668-9EA9-45175F961D77}" destId="{579CFF41-ADF9-4EB8-948D-1CC2BBBEAB92}" srcOrd="1" destOrd="0" presId="urn:microsoft.com/office/officeart/2005/8/layout/list1"/>
    <dgm:cxn modelId="{9E946635-F327-4DA8-80DB-4C4B411AA26E}" type="presParOf" srcId="{EFE95680-2742-4DF4-9C1E-6A16E58F2264}" destId="{E5E94A46-7247-4AC5-B13C-01E9C882961D}" srcOrd="1" destOrd="0" presId="urn:microsoft.com/office/officeart/2005/8/layout/list1"/>
    <dgm:cxn modelId="{4C772F20-80EB-436A-AEE0-70747B8541A3}" type="presParOf" srcId="{EFE95680-2742-4DF4-9C1E-6A16E58F2264}" destId="{ED8417F3-85A0-4946-907C-AC334292C54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E30CF3-DCA3-4477-A7DB-9545AF7EE17B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97FD85-213D-427A-8A3B-E170895F8ECA}">
      <dgm:prSet/>
      <dgm:spPr/>
      <dgm:t>
        <a:bodyPr/>
        <a:lstStyle/>
        <a:p>
          <a:r>
            <a:rPr lang="en-US" b="1">
              <a:solidFill>
                <a:schemeClr val="bg1">
                  <a:lumMod val="95000"/>
                </a:schemeClr>
              </a:solidFill>
            </a:rPr>
            <a:t>Using Family Friendly Scores, Categorize Each Zip Code (L/M/H)</a:t>
          </a:r>
        </a:p>
      </dgm:t>
    </dgm:pt>
    <dgm:pt modelId="{44122AF7-9864-45E3-9CA7-E8EA91019CAF}" type="parTrans" cxnId="{DCAC6227-1FBD-4D87-9ABE-ED988E9016C3}">
      <dgm:prSet/>
      <dgm:spPr/>
      <dgm:t>
        <a:bodyPr/>
        <a:lstStyle/>
        <a:p>
          <a:endParaRPr lang="en-US"/>
        </a:p>
      </dgm:t>
    </dgm:pt>
    <dgm:pt modelId="{A51E1ED3-A19F-48AB-9B9C-50195FC17E13}" type="sibTrans" cxnId="{DCAC6227-1FBD-4D87-9ABE-ED988E9016C3}">
      <dgm:prSet/>
      <dgm:spPr/>
      <dgm:t>
        <a:bodyPr/>
        <a:lstStyle/>
        <a:p>
          <a:endParaRPr lang="en-US"/>
        </a:p>
      </dgm:t>
    </dgm:pt>
    <dgm:pt modelId="{39B0488D-CE96-4D65-93A3-672531BD841B}">
      <dgm:prSet phldr="0"/>
      <dgm:spPr/>
      <dgm:t>
        <a:bodyPr/>
        <a:lstStyle/>
        <a:p>
          <a:r>
            <a:rPr lang="en-US" b="1">
              <a:solidFill>
                <a:schemeClr val="bg1">
                  <a:lumMod val="95000"/>
                </a:schemeClr>
              </a:solidFill>
              <a:latin typeface="Avenir Next LT Pro"/>
            </a:rPr>
            <a:t>Find Best Model</a:t>
          </a:r>
        </a:p>
      </dgm:t>
    </dgm:pt>
    <dgm:pt modelId="{DD511E50-19B2-4679-BC49-E90368932111}" type="parTrans" cxnId="{A8DB7D99-B046-4F23-A178-65CD64E39643}">
      <dgm:prSet/>
      <dgm:spPr/>
      <dgm:t>
        <a:bodyPr/>
        <a:lstStyle/>
        <a:p>
          <a:endParaRPr lang="en-US"/>
        </a:p>
      </dgm:t>
    </dgm:pt>
    <dgm:pt modelId="{40661170-E0A2-443A-AA5C-94A17EE446EA}" type="sibTrans" cxnId="{A8DB7D99-B046-4F23-A178-65CD64E39643}">
      <dgm:prSet/>
      <dgm:spPr/>
      <dgm:t>
        <a:bodyPr/>
        <a:lstStyle/>
        <a:p>
          <a:endParaRPr lang="en-US"/>
        </a:p>
      </dgm:t>
    </dgm:pt>
    <dgm:pt modelId="{D0BDEC0C-833F-40CF-B5DC-D8FDB393F193}">
      <dgm:prSet phldr="0"/>
      <dgm:spPr/>
      <dgm:t>
        <a:bodyPr/>
        <a:lstStyle/>
        <a:p>
          <a:pPr algn="l"/>
          <a:r>
            <a:rPr lang="en-US" b="1">
              <a:solidFill>
                <a:schemeClr val="bg1">
                  <a:lumMod val="95000"/>
                </a:schemeClr>
              </a:solidFill>
            </a:rPr>
            <a:t>Apply Best Weighting Method and Get Rankings</a:t>
          </a:r>
        </a:p>
      </dgm:t>
    </dgm:pt>
    <dgm:pt modelId="{1337A4A7-CC09-4F2F-ABAE-4F68ADB43D04}" type="parTrans" cxnId="{38EC93B0-6E17-4B30-9F3E-AE962C6E1008}">
      <dgm:prSet/>
      <dgm:spPr/>
    </dgm:pt>
    <dgm:pt modelId="{F35C13CB-36EC-4C8D-A62A-2F77917DA20F}" type="sibTrans" cxnId="{38EC93B0-6E17-4B30-9F3E-AE962C6E1008}">
      <dgm:prSet/>
      <dgm:spPr/>
      <dgm:t>
        <a:bodyPr/>
        <a:lstStyle/>
        <a:p>
          <a:endParaRPr lang="en-US"/>
        </a:p>
      </dgm:t>
    </dgm:pt>
    <dgm:pt modelId="{F769DF46-7EC5-4B45-AA63-911B9077B458}">
      <dgm:prSet phldr="0"/>
      <dgm:spPr/>
      <dgm:t>
        <a:bodyPr/>
        <a:lstStyle/>
        <a:p>
          <a:r>
            <a:rPr lang="en-US" b="1">
              <a:solidFill>
                <a:srgbClr val="444444"/>
              </a:solidFill>
              <a:latin typeface="Arial"/>
              <a:cs typeface="Arial"/>
            </a:rPr>
            <a:t>Decision Tree</a:t>
          </a:r>
          <a:endParaRPr lang="en-US" b="1"/>
        </a:p>
      </dgm:t>
    </dgm:pt>
    <dgm:pt modelId="{BA052A94-D8DD-44A6-9EF0-1F4DF1179F4B}" type="parTrans" cxnId="{54AACD51-8942-4C88-8CDD-912033852042}">
      <dgm:prSet/>
      <dgm:spPr/>
    </dgm:pt>
    <dgm:pt modelId="{8CBF96B3-3244-42C0-B47A-B961BD2D4E37}" type="sibTrans" cxnId="{54AACD51-8942-4C88-8CDD-912033852042}">
      <dgm:prSet/>
      <dgm:spPr/>
    </dgm:pt>
    <dgm:pt modelId="{052ABCE7-BDAF-4CD4-B0B2-4B5F4ED2C0A5}">
      <dgm:prSet phldr="0"/>
      <dgm:spPr/>
      <dgm:t>
        <a:bodyPr/>
        <a:lstStyle/>
        <a:p>
          <a:pPr rtl="0"/>
          <a:r>
            <a:rPr lang="en-US" b="1">
              <a:solidFill>
                <a:schemeClr val="bg1">
                  <a:lumMod val="95000"/>
                </a:schemeClr>
              </a:solidFill>
              <a:latin typeface="Arial"/>
              <a:cs typeface="Arial"/>
            </a:rPr>
            <a:t>Models</a:t>
          </a:r>
        </a:p>
      </dgm:t>
    </dgm:pt>
    <dgm:pt modelId="{11EB7DD1-86D0-471C-B53D-4E148D62D9A5}" type="parTrans" cxnId="{56B49808-7268-4179-9C4C-65041812105C}">
      <dgm:prSet/>
      <dgm:spPr/>
    </dgm:pt>
    <dgm:pt modelId="{191FEF1C-55F7-4DB8-AB5A-35FA72E29F5B}" type="sibTrans" cxnId="{56B49808-7268-4179-9C4C-65041812105C}">
      <dgm:prSet/>
      <dgm:spPr/>
    </dgm:pt>
    <dgm:pt modelId="{BF14F946-F68D-499D-AB46-3417B4E952DF}">
      <dgm:prSet phldr="0"/>
      <dgm:spPr/>
      <dgm:t>
        <a:bodyPr/>
        <a:lstStyle/>
        <a:p>
          <a:r>
            <a:rPr lang="en-US" b="1">
              <a:solidFill>
                <a:srgbClr val="444444"/>
              </a:solidFill>
              <a:latin typeface="Arial"/>
              <a:cs typeface="Arial"/>
            </a:rPr>
            <a:t>KNN</a:t>
          </a:r>
        </a:p>
      </dgm:t>
    </dgm:pt>
    <dgm:pt modelId="{320F29BB-7920-47BF-9B30-6042F2742D4B}" type="parTrans" cxnId="{1156ABAD-719B-4DB3-AE1D-69B7CEF2D3D1}">
      <dgm:prSet/>
      <dgm:spPr/>
    </dgm:pt>
    <dgm:pt modelId="{6DC66414-B142-4431-89FC-D624058EB0A3}" type="sibTrans" cxnId="{1156ABAD-719B-4DB3-AE1D-69B7CEF2D3D1}">
      <dgm:prSet/>
      <dgm:spPr/>
    </dgm:pt>
    <dgm:pt modelId="{08BB8E32-78FE-4D51-80FF-D70579A9086A}">
      <dgm:prSet phldr="0"/>
      <dgm:spPr/>
      <dgm:t>
        <a:bodyPr/>
        <a:lstStyle/>
        <a:p>
          <a:r>
            <a:rPr lang="en-US" b="1">
              <a:solidFill>
                <a:srgbClr val="444444"/>
              </a:solidFill>
              <a:latin typeface="Arial"/>
              <a:cs typeface="Arial"/>
            </a:rPr>
            <a:t>Random Forest</a:t>
          </a:r>
        </a:p>
      </dgm:t>
    </dgm:pt>
    <dgm:pt modelId="{EBE52140-0345-42D7-9958-3265B2B6D309}" type="parTrans" cxnId="{28CEDAF7-1AD8-4B8C-8829-48905D5FFFCA}">
      <dgm:prSet/>
      <dgm:spPr/>
    </dgm:pt>
    <dgm:pt modelId="{FF4B75B7-79AE-48DE-90D6-5F81CED54F42}" type="sibTrans" cxnId="{28CEDAF7-1AD8-4B8C-8829-48905D5FFFCA}">
      <dgm:prSet/>
      <dgm:spPr/>
    </dgm:pt>
    <dgm:pt modelId="{635870F9-8AB4-410E-9FD3-5A516AE4B2EF}">
      <dgm:prSet phldr="0"/>
      <dgm:spPr/>
      <dgm:t>
        <a:bodyPr/>
        <a:lstStyle/>
        <a:p>
          <a:r>
            <a:rPr lang="en-US" b="1">
              <a:solidFill>
                <a:srgbClr val="444444"/>
              </a:solidFill>
              <a:latin typeface="Arial"/>
              <a:cs typeface="Arial"/>
            </a:rPr>
            <a:t>SVM</a:t>
          </a:r>
        </a:p>
      </dgm:t>
    </dgm:pt>
    <dgm:pt modelId="{9BE87F01-821C-4E56-BA33-62B17BD2D5C1}" type="parTrans" cxnId="{4B54CCFC-CD0F-41DB-AAE3-09E8279C054E}">
      <dgm:prSet/>
      <dgm:spPr/>
    </dgm:pt>
    <dgm:pt modelId="{E24F0A22-6C0C-4D58-9F7F-173CDB679A84}" type="sibTrans" cxnId="{4B54CCFC-CD0F-41DB-AAE3-09E8279C054E}">
      <dgm:prSet/>
      <dgm:spPr/>
    </dgm:pt>
    <dgm:pt modelId="{78B9889B-FE36-45C7-AE8D-266C8A7CCA12}">
      <dgm:prSet phldr="0"/>
      <dgm:spPr/>
      <dgm:t>
        <a:bodyPr/>
        <a:lstStyle/>
        <a:p>
          <a:r>
            <a:rPr lang="en-US" b="1">
              <a:solidFill>
                <a:srgbClr val="444444"/>
              </a:solidFill>
              <a:latin typeface="Arial"/>
              <a:cs typeface="Arial"/>
            </a:rPr>
            <a:t>Logistic Regression</a:t>
          </a:r>
        </a:p>
      </dgm:t>
    </dgm:pt>
    <dgm:pt modelId="{9117E1AD-B922-47B4-B8FD-519423E65FFC}" type="parTrans" cxnId="{FAF1D8E7-9BA0-4685-BB55-8100173544FE}">
      <dgm:prSet/>
      <dgm:spPr/>
    </dgm:pt>
    <dgm:pt modelId="{BEE39C6A-54A1-40C0-9C4A-B8D2E9578783}" type="sibTrans" cxnId="{FAF1D8E7-9BA0-4685-BB55-8100173544FE}">
      <dgm:prSet/>
      <dgm:spPr/>
    </dgm:pt>
    <dgm:pt modelId="{160F02AC-C48F-42F0-8078-09FEB94BB002}" type="pres">
      <dgm:prSet presAssocID="{AFE30CF3-DCA3-4477-A7DB-9545AF7EE17B}" presName="linear" presStyleCnt="0">
        <dgm:presLayoutVars>
          <dgm:dir/>
          <dgm:animLvl val="lvl"/>
          <dgm:resizeHandles val="exact"/>
        </dgm:presLayoutVars>
      </dgm:prSet>
      <dgm:spPr/>
    </dgm:pt>
    <dgm:pt modelId="{33C725C5-BF5F-4F71-B31B-68D26FAD4F9C}" type="pres">
      <dgm:prSet presAssocID="{0897FD85-213D-427A-8A3B-E170895F8ECA}" presName="parentLin" presStyleCnt="0"/>
      <dgm:spPr/>
    </dgm:pt>
    <dgm:pt modelId="{62B76A9A-B32C-40EC-870B-D249EDD9F412}" type="pres">
      <dgm:prSet presAssocID="{0897FD85-213D-427A-8A3B-E170895F8ECA}" presName="parentLeftMargin" presStyleLbl="node1" presStyleIdx="0" presStyleCnt="4"/>
      <dgm:spPr/>
    </dgm:pt>
    <dgm:pt modelId="{A5BC4B0F-6C9D-4CA4-9CBE-74EC53C09781}" type="pres">
      <dgm:prSet presAssocID="{0897FD85-213D-427A-8A3B-E170895F8EC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A1D4C36-2673-4BD7-8CE5-B9DA820AA586}" type="pres">
      <dgm:prSet presAssocID="{0897FD85-213D-427A-8A3B-E170895F8ECA}" presName="negativeSpace" presStyleCnt="0"/>
      <dgm:spPr/>
    </dgm:pt>
    <dgm:pt modelId="{866988C7-1BC7-42DE-85C3-8F922E277CDE}" type="pres">
      <dgm:prSet presAssocID="{0897FD85-213D-427A-8A3B-E170895F8ECA}" presName="childText" presStyleLbl="conFgAcc1" presStyleIdx="0" presStyleCnt="4">
        <dgm:presLayoutVars>
          <dgm:bulletEnabled val="1"/>
        </dgm:presLayoutVars>
      </dgm:prSet>
      <dgm:spPr/>
    </dgm:pt>
    <dgm:pt modelId="{9A747ADB-D23C-44C5-91F5-AF68DDB2DB5E}" type="pres">
      <dgm:prSet presAssocID="{A51E1ED3-A19F-48AB-9B9C-50195FC17E13}" presName="spaceBetweenRectangles" presStyleCnt="0"/>
      <dgm:spPr/>
    </dgm:pt>
    <dgm:pt modelId="{1FCE0B53-3798-4C90-94CF-66A264A76EEF}" type="pres">
      <dgm:prSet presAssocID="{39B0488D-CE96-4D65-93A3-672531BD841B}" presName="parentLin" presStyleCnt="0"/>
      <dgm:spPr/>
    </dgm:pt>
    <dgm:pt modelId="{F939B9B3-37DF-4A99-B602-34E40E132BE2}" type="pres">
      <dgm:prSet presAssocID="{39B0488D-CE96-4D65-93A3-672531BD841B}" presName="parentLeftMargin" presStyleLbl="node1" presStyleIdx="0" presStyleCnt="4"/>
      <dgm:spPr/>
    </dgm:pt>
    <dgm:pt modelId="{0D878570-1BE1-4B35-9288-E2FA6CE2A015}" type="pres">
      <dgm:prSet presAssocID="{39B0488D-CE96-4D65-93A3-672531BD841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34A1D4-6A4C-43BE-BAD9-977728C5CCB5}" type="pres">
      <dgm:prSet presAssocID="{39B0488D-CE96-4D65-93A3-672531BD841B}" presName="negativeSpace" presStyleCnt="0"/>
      <dgm:spPr/>
    </dgm:pt>
    <dgm:pt modelId="{6F53255B-12C5-40DF-9CFC-BBF7BB0C7278}" type="pres">
      <dgm:prSet presAssocID="{39B0488D-CE96-4D65-93A3-672531BD841B}" presName="childText" presStyleLbl="conFgAcc1" presStyleIdx="1" presStyleCnt="4">
        <dgm:presLayoutVars>
          <dgm:bulletEnabled val="1"/>
        </dgm:presLayoutVars>
      </dgm:prSet>
      <dgm:spPr/>
    </dgm:pt>
    <dgm:pt modelId="{3DD661E8-904A-4A28-9103-1358101311DB}" type="pres">
      <dgm:prSet presAssocID="{40661170-E0A2-443A-AA5C-94A17EE446EA}" presName="spaceBetweenRectangles" presStyleCnt="0"/>
      <dgm:spPr/>
    </dgm:pt>
    <dgm:pt modelId="{0B5A8F6C-DF43-4E74-8AD5-9AB7AD29C859}" type="pres">
      <dgm:prSet presAssocID="{D0BDEC0C-833F-40CF-B5DC-D8FDB393F193}" presName="parentLin" presStyleCnt="0"/>
      <dgm:spPr/>
    </dgm:pt>
    <dgm:pt modelId="{B0CB3BBC-591A-4D49-9E81-506D3C34B372}" type="pres">
      <dgm:prSet presAssocID="{D0BDEC0C-833F-40CF-B5DC-D8FDB393F193}" presName="parentLeftMargin" presStyleLbl="node1" presStyleIdx="1" presStyleCnt="4"/>
      <dgm:spPr/>
    </dgm:pt>
    <dgm:pt modelId="{9521264B-0392-4CEF-8FBB-683EBDD0EA71}" type="pres">
      <dgm:prSet presAssocID="{D0BDEC0C-833F-40CF-B5DC-D8FDB393F1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34A1372-CD89-4DA9-968B-116FD6384B87}" type="pres">
      <dgm:prSet presAssocID="{D0BDEC0C-833F-40CF-B5DC-D8FDB393F193}" presName="negativeSpace" presStyleCnt="0"/>
      <dgm:spPr/>
    </dgm:pt>
    <dgm:pt modelId="{0B561C60-AFA4-430D-AE2D-9610E99F38DE}" type="pres">
      <dgm:prSet presAssocID="{D0BDEC0C-833F-40CF-B5DC-D8FDB393F193}" presName="childText" presStyleLbl="conFgAcc1" presStyleIdx="2" presStyleCnt="4">
        <dgm:presLayoutVars>
          <dgm:bulletEnabled val="1"/>
        </dgm:presLayoutVars>
      </dgm:prSet>
      <dgm:spPr/>
    </dgm:pt>
    <dgm:pt modelId="{A68BEBC8-6E1E-410A-A7D0-E2D4DB97FEF0}" type="pres">
      <dgm:prSet presAssocID="{F35C13CB-36EC-4C8D-A62A-2F77917DA20F}" presName="spaceBetweenRectangles" presStyleCnt="0"/>
      <dgm:spPr/>
    </dgm:pt>
    <dgm:pt modelId="{C07098FD-B276-4A3F-9BED-53506D75DA18}" type="pres">
      <dgm:prSet presAssocID="{052ABCE7-BDAF-4CD4-B0B2-4B5F4ED2C0A5}" presName="parentLin" presStyleCnt="0"/>
      <dgm:spPr/>
    </dgm:pt>
    <dgm:pt modelId="{87AE83BE-4BF7-4188-B245-35EC22014D66}" type="pres">
      <dgm:prSet presAssocID="{052ABCE7-BDAF-4CD4-B0B2-4B5F4ED2C0A5}" presName="parentLeftMargin" presStyleLbl="node1" presStyleIdx="2" presStyleCnt="4"/>
      <dgm:spPr/>
    </dgm:pt>
    <dgm:pt modelId="{F6AEAFC9-55CB-4E12-B437-63BEAAF555A6}" type="pres">
      <dgm:prSet presAssocID="{052ABCE7-BDAF-4CD4-B0B2-4B5F4ED2C0A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E12E9A0-8583-4280-87FA-A2428863DC34}" type="pres">
      <dgm:prSet presAssocID="{052ABCE7-BDAF-4CD4-B0B2-4B5F4ED2C0A5}" presName="negativeSpace" presStyleCnt="0"/>
      <dgm:spPr/>
    </dgm:pt>
    <dgm:pt modelId="{F023F61C-E88C-4EB6-927F-217196A6E35E}" type="pres">
      <dgm:prSet presAssocID="{052ABCE7-BDAF-4CD4-B0B2-4B5F4ED2C0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FC3FE05-8366-4CC8-A206-556BF9C1E7F5}" type="presOf" srcId="{AFE30CF3-DCA3-4477-A7DB-9545AF7EE17B}" destId="{160F02AC-C48F-42F0-8078-09FEB94BB002}" srcOrd="0" destOrd="0" presId="urn:microsoft.com/office/officeart/2005/8/layout/list1"/>
    <dgm:cxn modelId="{56B49808-7268-4179-9C4C-65041812105C}" srcId="{AFE30CF3-DCA3-4477-A7DB-9545AF7EE17B}" destId="{052ABCE7-BDAF-4CD4-B0B2-4B5F4ED2C0A5}" srcOrd="3" destOrd="0" parTransId="{11EB7DD1-86D0-471C-B53D-4E148D62D9A5}" sibTransId="{191FEF1C-55F7-4DB8-AB5A-35FA72E29F5B}"/>
    <dgm:cxn modelId="{9D5FF10E-5278-491D-9CC2-F95D928AF77C}" type="presOf" srcId="{39B0488D-CE96-4D65-93A3-672531BD841B}" destId="{F939B9B3-37DF-4A99-B602-34E40E132BE2}" srcOrd="0" destOrd="0" presId="urn:microsoft.com/office/officeart/2005/8/layout/list1"/>
    <dgm:cxn modelId="{D33EA010-5ED7-426F-A174-4F5FD4FEFDD1}" type="presOf" srcId="{0897FD85-213D-427A-8A3B-E170895F8ECA}" destId="{A5BC4B0F-6C9D-4CA4-9CBE-74EC53C09781}" srcOrd="1" destOrd="0" presId="urn:microsoft.com/office/officeart/2005/8/layout/list1"/>
    <dgm:cxn modelId="{ABEE8925-0818-4E74-A2C7-33B57730ACDD}" type="presOf" srcId="{F769DF46-7EC5-4B45-AA63-911B9077B458}" destId="{F023F61C-E88C-4EB6-927F-217196A6E35E}" srcOrd="0" destOrd="4" presId="urn:microsoft.com/office/officeart/2005/8/layout/list1"/>
    <dgm:cxn modelId="{DCAC6227-1FBD-4D87-9ABE-ED988E9016C3}" srcId="{AFE30CF3-DCA3-4477-A7DB-9545AF7EE17B}" destId="{0897FD85-213D-427A-8A3B-E170895F8ECA}" srcOrd="0" destOrd="0" parTransId="{44122AF7-9864-45E3-9CA7-E8EA91019CAF}" sibTransId="{A51E1ED3-A19F-48AB-9B9C-50195FC17E13}"/>
    <dgm:cxn modelId="{BB331A4C-FBEC-4B07-AAA2-1D78F5EFA433}" type="presOf" srcId="{052ABCE7-BDAF-4CD4-B0B2-4B5F4ED2C0A5}" destId="{F6AEAFC9-55CB-4E12-B437-63BEAAF555A6}" srcOrd="1" destOrd="0" presId="urn:microsoft.com/office/officeart/2005/8/layout/list1"/>
    <dgm:cxn modelId="{54AACD51-8942-4C88-8CDD-912033852042}" srcId="{052ABCE7-BDAF-4CD4-B0B2-4B5F4ED2C0A5}" destId="{F769DF46-7EC5-4B45-AA63-911B9077B458}" srcOrd="4" destOrd="0" parTransId="{BA052A94-D8DD-44A6-9EF0-1F4DF1179F4B}" sibTransId="{8CBF96B3-3244-42C0-B47A-B961BD2D4E37}"/>
    <dgm:cxn modelId="{DEA0FE73-43E9-41CC-8C77-BBECF0DB3D8E}" type="presOf" srcId="{78B9889B-FE36-45C7-AE8D-266C8A7CCA12}" destId="{F023F61C-E88C-4EB6-927F-217196A6E35E}" srcOrd="0" destOrd="3" presId="urn:microsoft.com/office/officeart/2005/8/layout/list1"/>
    <dgm:cxn modelId="{A8DB7D99-B046-4F23-A178-65CD64E39643}" srcId="{AFE30CF3-DCA3-4477-A7DB-9545AF7EE17B}" destId="{39B0488D-CE96-4D65-93A3-672531BD841B}" srcOrd="1" destOrd="0" parTransId="{DD511E50-19B2-4679-BC49-E90368932111}" sibTransId="{40661170-E0A2-443A-AA5C-94A17EE446EA}"/>
    <dgm:cxn modelId="{06CCDB9C-E653-43ED-8599-2D8878E7F075}" type="presOf" srcId="{0897FD85-213D-427A-8A3B-E170895F8ECA}" destId="{62B76A9A-B32C-40EC-870B-D249EDD9F412}" srcOrd="0" destOrd="0" presId="urn:microsoft.com/office/officeart/2005/8/layout/list1"/>
    <dgm:cxn modelId="{9FCE87A3-1365-42E1-9206-217A179A7342}" type="presOf" srcId="{08BB8E32-78FE-4D51-80FF-D70579A9086A}" destId="{F023F61C-E88C-4EB6-927F-217196A6E35E}" srcOrd="0" destOrd="1" presId="urn:microsoft.com/office/officeart/2005/8/layout/list1"/>
    <dgm:cxn modelId="{662100A5-C453-4C90-9B6F-0F76113A4BFF}" type="presOf" srcId="{BF14F946-F68D-499D-AB46-3417B4E952DF}" destId="{F023F61C-E88C-4EB6-927F-217196A6E35E}" srcOrd="0" destOrd="0" presId="urn:microsoft.com/office/officeart/2005/8/layout/list1"/>
    <dgm:cxn modelId="{1156ABAD-719B-4DB3-AE1D-69B7CEF2D3D1}" srcId="{052ABCE7-BDAF-4CD4-B0B2-4B5F4ED2C0A5}" destId="{BF14F946-F68D-499D-AB46-3417B4E952DF}" srcOrd="0" destOrd="0" parTransId="{320F29BB-7920-47BF-9B30-6042F2742D4B}" sibTransId="{6DC66414-B142-4431-89FC-D624058EB0A3}"/>
    <dgm:cxn modelId="{38EC93B0-6E17-4B30-9F3E-AE962C6E1008}" srcId="{AFE30CF3-DCA3-4477-A7DB-9545AF7EE17B}" destId="{D0BDEC0C-833F-40CF-B5DC-D8FDB393F193}" srcOrd="2" destOrd="0" parTransId="{1337A4A7-CC09-4F2F-ABAE-4F68ADB43D04}" sibTransId="{F35C13CB-36EC-4C8D-A62A-2F77917DA20F}"/>
    <dgm:cxn modelId="{29A1EEB2-567B-4212-B3F5-E2C5312406DA}" type="presOf" srcId="{39B0488D-CE96-4D65-93A3-672531BD841B}" destId="{0D878570-1BE1-4B35-9288-E2FA6CE2A015}" srcOrd="1" destOrd="0" presId="urn:microsoft.com/office/officeart/2005/8/layout/list1"/>
    <dgm:cxn modelId="{4708A3C5-6B08-406A-A0F6-C8FB8F4986F0}" type="presOf" srcId="{052ABCE7-BDAF-4CD4-B0B2-4B5F4ED2C0A5}" destId="{87AE83BE-4BF7-4188-B245-35EC22014D66}" srcOrd="0" destOrd="0" presId="urn:microsoft.com/office/officeart/2005/8/layout/list1"/>
    <dgm:cxn modelId="{3B756CCE-3A61-4609-94F5-F9B4D4EEAD15}" type="presOf" srcId="{635870F9-8AB4-410E-9FD3-5A516AE4B2EF}" destId="{F023F61C-E88C-4EB6-927F-217196A6E35E}" srcOrd="0" destOrd="2" presId="urn:microsoft.com/office/officeart/2005/8/layout/list1"/>
    <dgm:cxn modelId="{98DBF3DA-1447-4D4D-9D4C-312A1A5A78AB}" type="presOf" srcId="{D0BDEC0C-833F-40CF-B5DC-D8FDB393F193}" destId="{B0CB3BBC-591A-4D49-9E81-506D3C34B372}" srcOrd="0" destOrd="0" presId="urn:microsoft.com/office/officeart/2005/8/layout/list1"/>
    <dgm:cxn modelId="{7143F5E1-7A88-4064-9E3A-CE80F4BC2C0D}" type="presOf" srcId="{D0BDEC0C-833F-40CF-B5DC-D8FDB393F193}" destId="{9521264B-0392-4CEF-8FBB-683EBDD0EA71}" srcOrd="1" destOrd="0" presId="urn:microsoft.com/office/officeart/2005/8/layout/list1"/>
    <dgm:cxn modelId="{FAF1D8E7-9BA0-4685-BB55-8100173544FE}" srcId="{052ABCE7-BDAF-4CD4-B0B2-4B5F4ED2C0A5}" destId="{78B9889B-FE36-45C7-AE8D-266C8A7CCA12}" srcOrd="3" destOrd="0" parTransId="{9117E1AD-B922-47B4-B8FD-519423E65FFC}" sibTransId="{BEE39C6A-54A1-40C0-9C4A-B8D2E9578783}"/>
    <dgm:cxn modelId="{28CEDAF7-1AD8-4B8C-8829-48905D5FFFCA}" srcId="{052ABCE7-BDAF-4CD4-B0B2-4B5F4ED2C0A5}" destId="{08BB8E32-78FE-4D51-80FF-D70579A9086A}" srcOrd="1" destOrd="0" parTransId="{EBE52140-0345-42D7-9958-3265B2B6D309}" sibTransId="{FF4B75B7-79AE-48DE-90D6-5F81CED54F42}"/>
    <dgm:cxn modelId="{4B54CCFC-CD0F-41DB-AAE3-09E8279C054E}" srcId="{052ABCE7-BDAF-4CD4-B0B2-4B5F4ED2C0A5}" destId="{635870F9-8AB4-410E-9FD3-5A516AE4B2EF}" srcOrd="2" destOrd="0" parTransId="{9BE87F01-821C-4E56-BA33-62B17BD2D5C1}" sibTransId="{E24F0A22-6C0C-4D58-9F7F-173CDB679A84}"/>
    <dgm:cxn modelId="{6788997E-AD6E-4A13-8C14-7FCFE1AB718C}" type="presParOf" srcId="{160F02AC-C48F-42F0-8078-09FEB94BB002}" destId="{33C725C5-BF5F-4F71-B31B-68D26FAD4F9C}" srcOrd="0" destOrd="0" presId="urn:microsoft.com/office/officeart/2005/8/layout/list1"/>
    <dgm:cxn modelId="{33D0D052-00A7-48A2-8A1A-7661A4281361}" type="presParOf" srcId="{33C725C5-BF5F-4F71-B31B-68D26FAD4F9C}" destId="{62B76A9A-B32C-40EC-870B-D249EDD9F412}" srcOrd="0" destOrd="0" presId="urn:microsoft.com/office/officeart/2005/8/layout/list1"/>
    <dgm:cxn modelId="{5E85E3CD-5E02-46F1-A68E-FC6E794C9271}" type="presParOf" srcId="{33C725C5-BF5F-4F71-B31B-68D26FAD4F9C}" destId="{A5BC4B0F-6C9D-4CA4-9CBE-74EC53C09781}" srcOrd="1" destOrd="0" presId="urn:microsoft.com/office/officeart/2005/8/layout/list1"/>
    <dgm:cxn modelId="{3A6AFD6D-7FE8-4CD3-A311-504808D24D5A}" type="presParOf" srcId="{160F02AC-C48F-42F0-8078-09FEB94BB002}" destId="{AA1D4C36-2673-4BD7-8CE5-B9DA820AA586}" srcOrd="1" destOrd="0" presId="urn:microsoft.com/office/officeart/2005/8/layout/list1"/>
    <dgm:cxn modelId="{7F4AF13E-5C49-433E-97E5-F9EE86DEFFDD}" type="presParOf" srcId="{160F02AC-C48F-42F0-8078-09FEB94BB002}" destId="{866988C7-1BC7-42DE-85C3-8F922E277CDE}" srcOrd="2" destOrd="0" presId="urn:microsoft.com/office/officeart/2005/8/layout/list1"/>
    <dgm:cxn modelId="{78E25256-B495-4EE8-A82F-291E5511744F}" type="presParOf" srcId="{160F02AC-C48F-42F0-8078-09FEB94BB002}" destId="{9A747ADB-D23C-44C5-91F5-AF68DDB2DB5E}" srcOrd="3" destOrd="0" presId="urn:microsoft.com/office/officeart/2005/8/layout/list1"/>
    <dgm:cxn modelId="{639D33CB-308C-447F-873E-578158FF0218}" type="presParOf" srcId="{160F02AC-C48F-42F0-8078-09FEB94BB002}" destId="{1FCE0B53-3798-4C90-94CF-66A264A76EEF}" srcOrd="4" destOrd="0" presId="urn:microsoft.com/office/officeart/2005/8/layout/list1"/>
    <dgm:cxn modelId="{F7516ABE-7BBB-474C-B60B-4780D86D5179}" type="presParOf" srcId="{1FCE0B53-3798-4C90-94CF-66A264A76EEF}" destId="{F939B9B3-37DF-4A99-B602-34E40E132BE2}" srcOrd="0" destOrd="0" presId="urn:microsoft.com/office/officeart/2005/8/layout/list1"/>
    <dgm:cxn modelId="{F2302387-D0AD-49A0-8823-CCA477BC1178}" type="presParOf" srcId="{1FCE0B53-3798-4C90-94CF-66A264A76EEF}" destId="{0D878570-1BE1-4B35-9288-E2FA6CE2A015}" srcOrd="1" destOrd="0" presId="urn:microsoft.com/office/officeart/2005/8/layout/list1"/>
    <dgm:cxn modelId="{4FBA178A-BC1E-40C2-AE5A-6E3DC42A7075}" type="presParOf" srcId="{160F02AC-C48F-42F0-8078-09FEB94BB002}" destId="{DB34A1D4-6A4C-43BE-BAD9-977728C5CCB5}" srcOrd="5" destOrd="0" presId="urn:microsoft.com/office/officeart/2005/8/layout/list1"/>
    <dgm:cxn modelId="{D7EB7EAF-1D47-4F85-882B-A9A6F987D7E5}" type="presParOf" srcId="{160F02AC-C48F-42F0-8078-09FEB94BB002}" destId="{6F53255B-12C5-40DF-9CFC-BBF7BB0C7278}" srcOrd="6" destOrd="0" presId="urn:microsoft.com/office/officeart/2005/8/layout/list1"/>
    <dgm:cxn modelId="{82B06315-D2C0-4474-9C36-F40EA3BC4833}" type="presParOf" srcId="{160F02AC-C48F-42F0-8078-09FEB94BB002}" destId="{3DD661E8-904A-4A28-9103-1358101311DB}" srcOrd="7" destOrd="0" presId="urn:microsoft.com/office/officeart/2005/8/layout/list1"/>
    <dgm:cxn modelId="{6D69E01A-AC5D-4914-B732-94BD54B57A52}" type="presParOf" srcId="{160F02AC-C48F-42F0-8078-09FEB94BB002}" destId="{0B5A8F6C-DF43-4E74-8AD5-9AB7AD29C859}" srcOrd="8" destOrd="0" presId="urn:microsoft.com/office/officeart/2005/8/layout/list1"/>
    <dgm:cxn modelId="{CE60AA18-451D-4B81-A1E4-DF82901EF0AF}" type="presParOf" srcId="{0B5A8F6C-DF43-4E74-8AD5-9AB7AD29C859}" destId="{B0CB3BBC-591A-4D49-9E81-506D3C34B372}" srcOrd="0" destOrd="0" presId="urn:microsoft.com/office/officeart/2005/8/layout/list1"/>
    <dgm:cxn modelId="{2ACB1E65-D2B9-4B2B-999E-D84DC7A83AED}" type="presParOf" srcId="{0B5A8F6C-DF43-4E74-8AD5-9AB7AD29C859}" destId="{9521264B-0392-4CEF-8FBB-683EBDD0EA71}" srcOrd="1" destOrd="0" presId="urn:microsoft.com/office/officeart/2005/8/layout/list1"/>
    <dgm:cxn modelId="{DEDCFF28-EC2E-4D14-AE5F-9FDE61DAD443}" type="presParOf" srcId="{160F02AC-C48F-42F0-8078-09FEB94BB002}" destId="{134A1372-CD89-4DA9-968B-116FD6384B87}" srcOrd="9" destOrd="0" presId="urn:microsoft.com/office/officeart/2005/8/layout/list1"/>
    <dgm:cxn modelId="{4A09766A-30AB-47E1-A5E7-80032E2A2428}" type="presParOf" srcId="{160F02AC-C48F-42F0-8078-09FEB94BB002}" destId="{0B561C60-AFA4-430D-AE2D-9610E99F38DE}" srcOrd="10" destOrd="0" presId="urn:microsoft.com/office/officeart/2005/8/layout/list1"/>
    <dgm:cxn modelId="{5955A4E1-8693-4422-8838-A4B1FD0BD62F}" type="presParOf" srcId="{160F02AC-C48F-42F0-8078-09FEB94BB002}" destId="{A68BEBC8-6E1E-410A-A7D0-E2D4DB97FEF0}" srcOrd="11" destOrd="0" presId="urn:microsoft.com/office/officeart/2005/8/layout/list1"/>
    <dgm:cxn modelId="{FD2B758C-8BF3-48D1-913A-1EBB4DBAFAA9}" type="presParOf" srcId="{160F02AC-C48F-42F0-8078-09FEB94BB002}" destId="{C07098FD-B276-4A3F-9BED-53506D75DA18}" srcOrd="12" destOrd="0" presId="urn:microsoft.com/office/officeart/2005/8/layout/list1"/>
    <dgm:cxn modelId="{B4DC05F5-01C1-4A45-82F7-D907CBE739C7}" type="presParOf" srcId="{C07098FD-B276-4A3F-9BED-53506D75DA18}" destId="{87AE83BE-4BF7-4188-B245-35EC22014D66}" srcOrd="0" destOrd="0" presId="urn:microsoft.com/office/officeart/2005/8/layout/list1"/>
    <dgm:cxn modelId="{0F3F5CAB-00BA-4A5F-AB68-C97BA986377F}" type="presParOf" srcId="{C07098FD-B276-4A3F-9BED-53506D75DA18}" destId="{F6AEAFC9-55CB-4E12-B437-63BEAAF555A6}" srcOrd="1" destOrd="0" presId="urn:microsoft.com/office/officeart/2005/8/layout/list1"/>
    <dgm:cxn modelId="{58A32324-3FA7-4166-8C8A-FFF98B309800}" type="presParOf" srcId="{160F02AC-C48F-42F0-8078-09FEB94BB002}" destId="{0E12E9A0-8583-4280-87FA-A2428863DC34}" srcOrd="13" destOrd="0" presId="urn:microsoft.com/office/officeart/2005/8/layout/list1"/>
    <dgm:cxn modelId="{7EC42250-4DC2-413D-A2B1-8E285543E20D}" type="presParOf" srcId="{160F02AC-C48F-42F0-8078-09FEB94BB002}" destId="{F023F61C-E88C-4EB6-927F-217196A6E35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9B07C0-1275-4395-AFA1-95BA2F2E339B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C0FB68-D3C9-4DEE-9AFD-139DBC117C46}">
      <dgm:prSet/>
      <dgm:spPr/>
      <dgm:t>
        <a:bodyPr/>
        <a:lstStyle/>
        <a:p>
          <a:r>
            <a:rPr lang="en-US"/>
            <a:t>Expand to Other Cities</a:t>
          </a:r>
        </a:p>
      </dgm:t>
    </dgm:pt>
    <dgm:pt modelId="{F33084A1-9EE1-457B-A34A-08F836DEC914}" type="parTrans" cxnId="{3AB42B4A-F8D3-4A97-90EF-B8C1C0AB291A}">
      <dgm:prSet/>
      <dgm:spPr/>
      <dgm:t>
        <a:bodyPr/>
        <a:lstStyle/>
        <a:p>
          <a:endParaRPr lang="en-US"/>
        </a:p>
      </dgm:t>
    </dgm:pt>
    <dgm:pt modelId="{44C9F1A4-B87D-4627-9881-4FF7AA222904}" type="sibTrans" cxnId="{3AB42B4A-F8D3-4A97-90EF-B8C1C0AB291A}">
      <dgm:prSet/>
      <dgm:spPr/>
      <dgm:t>
        <a:bodyPr/>
        <a:lstStyle/>
        <a:p>
          <a:endParaRPr lang="en-US"/>
        </a:p>
      </dgm:t>
    </dgm:pt>
    <dgm:pt modelId="{177E8E7B-5D2E-4D7F-8D66-D8A696A993A8}">
      <dgm:prSet/>
      <dgm:spPr/>
      <dgm:t>
        <a:bodyPr/>
        <a:lstStyle/>
        <a:p>
          <a:r>
            <a:rPr lang="en-US"/>
            <a:t>Apply to Different Needs</a:t>
          </a:r>
        </a:p>
      </dgm:t>
    </dgm:pt>
    <dgm:pt modelId="{5B6B86A9-FFB5-44E3-8B0C-6CAB1B9A30E1}" type="parTrans" cxnId="{88A9E5C5-9D3D-4FEB-9025-2C4EF1C4CF03}">
      <dgm:prSet/>
      <dgm:spPr/>
      <dgm:t>
        <a:bodyPr/>
        <a:lstStyle/>
        <a:p>
          <a:endParaRPr lang="en-US"/>
        </a:p>
      </dgm:t>
    </dgm:pt>
    <dgm:pt modelId="{199AC539-7289-4C99-8BD6-CEB79F4BE0D8}" type="sibTrans" cxnId="{88A9E5C5-9D3D-4FEB-9025-2C4EF1C4CF03}">
      <dgm:prSet/>
      <dgm:spPr/>
      <dgm:t>
        <a:bodyPr/>
        <a:lstStyle/>
        <a:p>
          <a:endParaRPr lang="en-US"/>
        </a:p>
      </dgm:t>
    </dgm:pt>
    <dgm:pt modelId="{14161666-2944-455C-8A0D-204DB21029C1}">
      <dgm:prSet phldr="0"/>
      <dgm:spPr/>
      <dgm:t>
        <a:bodyPr/>
        <a:lstStyle/>
        <a:p>
          <a:r>
            <a:rPr lang="en-US"/>
            <a:t>User-Friendly </a:t>
          </a:r>
          <a:r>
            <a:rPr lang="en-US">
              <a:latin typeface="Avenir Next LT Pro"/>
            </a:rPr>
            <a:t>WebApp</a:t>
          </a:r>
          <a:endParaRPr lang="en-US"/>
        </a:p>
      </dgm:t>
    </dgm:pt>
    <dgm:pt modelId="{8AB63A5E-A504-4284-B4CA-68AB7F9B99EF}" type="parTrans" cxnId="{0B081E37-EDF7-48ED-87FF-E814C2E62339}">
      <dgm:prSet/>
      <dgm:spPr/>
    </dgm:pt>
    <dgm:pt modelId="{814DF423-024A-4A5E-9AD8-DF6780D649E0}" type="sibTrans" cxnId="{0B081E37-EDF7-48ED-87FF-E814C2E62339}">
      <dgm:prSet/>
      <dgm:spPr/>
    </dgm:pt>
    <dgm:pt modelId="{54D5DF35-705E-4EEB-9486-72EF15CDB906}" type="pres">
      <dgm:prSet presAssocID="{679B07C0-1275-4395-AFA1-95BA2F2E339B}" presName="diagram" presStyleCnt="0">
        <dgm:presLayoutVars>
          <dgm:dir/>
          <dgm:resizeHandles val="exact"/>
        </dgm:presLayoutVars>
      </dgm:prSet>
      <dgm:spPr/>
    </dgm:pt>
    <dgm:pt modelId="{4069ED71-38D9-4F75-89A1-7E049FD9FBA2}" type="pres">
      <dgm:prSet presAssocID="{E1C0FB68-D3C9-4DEE-9AFD-139DBC117C46}" presName="node" presStyleLbl="node1" presStyleIdx="0" presStyleCnt="3">
        <dgm:presLayoutVars>
          <dgm:bulletEnabled val="1"/>
        </dgm:presLayoutVars>
      </dgm:prSet>
      <dgm:spPr/>
    </dgm:pt>
    <dgm:pt modelId="{C3B26F76-2E3F-4DFB-88E2-29D32E4DA42D}" type="pres">
      <dgm:prSet presAssocID="{44C9F1A4-B87D-4627-9881-4FF7AA222904}" presName="sibTrans" presStyleCnt="0"/>
      <dgm:spPr/>
    </dgm:pt>
    <dgm:pt modelId="{7F7E3A7A-58C2-42C8-9737-684DC919095D}" type="pres">
      <dgm:prSet presAssocID="{177E8E7B-5D2E-4D7F-8D66-D8A696A993A8}" presName="node" presStyleLbl="node1" presStyleIdx="1" presStyleCnt="3">
        <dgm:presLayoutVars>
          <dgm:bulletEnabled val="1"/>
        </dgm:presLayoutVars>
      </dgm:prSet>
      <dgm:spPr/>
    </dgm:pt>
    <dgm:pt modelId="{3E820C73-6979-4CD9-8276-1D5363A48E38}" type="pres">
      <dgm:prSet presAssocID="{199AC539-7289-4C99-8BD6-CEB79F4BE0D8}" presName="sibTrans" presStyleCnt="0"/>
      <dgm:spPr/>
    </dgm:pt>
    <dgm:pt modelId="{E3E8A516-6617-4E19-BF6C-7D40A07D39AB}" type="pres">
      <dgm:prSet presAssocID="{14161666-2944-455C-8A0D-204DB21029C1}" presName="node" presStyleLbl="node1" presStyleIdx="2" presStyleCnt="3">
        <dgm:presLayoutVars>
          <dgm:bulletEnabled val="1"/>
        </dgm:presLayoutVars>
      </dgm:prSet>
      <dgm:spPr/>
    </dgm:pt>
  </dgm:ptLst>
  <dgm:cxnLst>
    <dgm:cxn modelId="{2516E520-1693-4D2A-A909-9716A0ADB68E}" type="presOf" srcId="{679B07C0-1275-4395-AFA1-95BA2F2E339B}" destId="{54D5DF35-705E-4EEB-9486-72EF15CDB906}" srcOrd="0" destOrd="0" presId="urn:microsoft.com/office/officeart/2005/8/layout/default"/>
    <dgm:cxn modelId="{0B081E37-EDF7-48ED-87FF-E814C2E62339}" srcId="{679B07C0-1275-4395-AFA1-95BA2F2E339B}" destId="{14161666-2944-455C-8A0D-204DB21029C1}" srcOrd="2" destOrd="0" parTransId="{8AB63A5E-A504-4284-B4CA-68AB7F9B99EF}" sibTransId="{814DF423-024A-4A5E-9AD8-DF6780D649E0}"/>
    <dgm:cxn modelId="{E44AD13E-779F-43AD-9C87-428AB7E204CD}" type="presOf" srcId="{14161666-2944-455C-8A0D-204DB21029C1}" destId="{E3E8A516-6617-4E19-BF6C-7D40A07D39AB}" srcOrd="0" destOrd="0" presId="urn:microsoft.com/office/officeart/2005/8/layout/default"/>
    <dgm:cxn modelId="{3AB42B4A-F8D3-4A97-90EF-B8C1C0AB291A}" srcId="{679B07C0-1275-4395-AFA1-95BA2F2E339B}" destId="{E1C0FB68-D3C9-4DEE-9AFD-139DBC117C46}" srcOrd="0" destOrd="0" parTransId="{F33084A1-9EE1-457B-A34A-08F836DEC914}" sibTransId="{44C9F1A4-B87D-4627-9881-4FF7AA222904}"/>
    <dgm:cxn modelId="{BE51ADAA-1F44-4C46-AE57-284DEF03260B}" type="presOf" srcId="{177E8E7B-5D2E-4D7F-8D66-D8A696A993A8}" destId="{7F7E3A7A-58C2-42C8-9737-684DC919095D}" srcOrd="0" destOrd="0" presId="urn:microsoft.com/office/officeart/2005/8/layout/default"/>
    <dgm:cxn modelId="{6B0D82B6-91BA-4E3F-BD3A-649868A3C601}" type="presOf" srcId="{E1C0FB68-D3C9-4DEE-9AFD-139DBC117C46}" destId="{4069ED71-38D9-4F75-89A1-7E049FD9FBA2}" srcOrd="0" destOrd="0" presId="urn:microsoft.com/office/officeart/2005/8/layout/default"/>
    <dgm:cxn modelId="{88A9E5C5-9D3D-4FEB-9025-2C4EF1C4CF03}" srcId="{679B07C0-1275-4395-AFA1-95BA2F2E339B}" destId="{177E8E7B-5D2E-4D7F-8D66-D8A696A993A8}" srcOrd="1" destOrd="0" parTransId="{5B6B86A9-FFB5-44E3-8B0C-6CAB1B9A30E1}" sibTransId="{199AC539-7289-4C99-8BD6-CEB79F4BE0D8}"/>
    <dgm:cxn modelId="{AD028DA2-0893-433A-8A1B-9083C8952298}" type="presParOf" srcId="{54D5DF35-705E-4EEB-9486-72EF15CDB906}" destId="{4069ED71-38D9-4F75-89A1-7E049FD9FBA2}" srcOrd="0" destOrd="0" presId="urn:microsoft.com/office/officeart/2005/8/layout/default"/>
    <dgm:cxn modelId="{4FB152EF-F973-47BB-83FD-B417073D9484}" type="presParOf" srcId="{54D5DF35-705E-4EEB-9486-72EF15CDB906}" destId="{C3B26F76-2E3F-4DFB-88E2-29D32E4DA42D}" srcOrd="1" destOrd="0" presId="urn:microsoft.com/office/officeart/2005/8/layout/default"/>
    <dgm:cxn modelId="{CF338D70-365C-46E4-9F80-272F84D7D692}" type="presParOf" srcId="{54D5DF35-705E-4EEB-9486-72EF15CDB906}" destId="{7F7E3A7A-58C2-42C8-9737-684DC919095D}" srcOrd="2" destOrd="0" presId="urn:microsoft.com/office/officeart/2005/8/layout/default"/>
    <dgm:cxn modelId="{219D252A-CA02-4BC1-836C-504425FF915A}" type="presParOf" srcId="{54D5DF35-705E-4EEB-9486-72EF15CDB906}" destId="{3E820C73-6979-4CD9-8276-1D5363A48E38}" srcOrd="3" destOrd="0" presId="urn:microsoft.com/office/officeart/2005/8/layout/default"/>
    <dgm:cxn modelId="{B8B8F48A-79EC-4275-A43F-1A55015ACE18}" type="presParOf" srcId="{54D5DF35-705E-4EEB-9486-72EF15CDB906}" destId="{E3E8A516-6617-4E19-BF6C-7D40A07D39A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BD820-2DC1-456E-977B-EA72AA122493}">
      <dsp:nvSpPr>
        <dsp:cNvPr id="0" name=""/>
        <dsp:cNvSpPr/>
      </dsp:nvSpPr>
      <dsp:spPr>
        <a:xfrm>
          <a:off x="1218607" y="978228"/>
          <a:ext cx="2282213" cy="152223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Arial"/>
              <a:cs typeface="Arial"/>
            </a:rPr>
            <a:t>Home Buying Stress (Young Adults):</a:t>
          </a:r>
          <a:r>
            <a:rPr lang="en-US" sz="1400" kern="1200">
              <a:latin typeface="Arial"/>
              <a:cs typeface="Arial"/>
            </a:rPr>
            <a:t> 64% stressed (2023, Apartment List).</a:t>
          </a:r>
        </a:p>
      </dsp:txBody>
      <dsp:txXfrm>
        <a:off x="1583761" y="978228"/>
        <a:ext cx="1917059" cy="1522236"/>
      </dsp:txXfrm>
    </dsp:sp>
    <dsp:sp modelId="{0C451ACD-EA91-40F1-9AD7-D3472AA8ED30}">
      <dsp:nvSpPr>
        <dsp:cNvPr id="0" name=""/>
        <dsp:cNvSpPr/>
      </dsp:nvSpPr>
      <dsp:spPr>
        <a:xfrm>
          <a:off x="1218607" y="2500464"/>
          <a:ext cx="2282213" cy="1522236"/>
        </a:xfrm>
        <a:prstGeom prst="rect">
          <a:avLst/>
        </a:prstGeom>
        <a:solidFill>
          <a:schemeClr val="accent3">
            <a:tint val="40000"/>
            <a:alpha val="90000"/>
            <a:hueOff val="-504661"/>
            <a:satOff val="-4386"/>
            <a:lumOff val="-472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504661"/>
              <a:satOff val="-4386"/>
              <a:lumOff val="-4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Arial"/>
              <a:cs typeface="Arial"/>
            </a:rPr>
            <a:t>Childcare Worries (Young Parents):</a:t>
          </a:r>
          <a:r>
            <a:rPr lang="en-US" sz="1400" kern="1200">
              <a:latin typeface="Arial"/>
              <a:cs typeface="Arial"/>
            </a:rPr>
            <a:t> 72% worried (2023, Child Mind Institute).</a:t>
          </a:r>
        </a:p>
      </dsp:txBody>
      <dsp:txXfrm>
        <a:off x="1583761" y="2500464"/>
        <a:ext cx="1917059" cy="1522236"/>
      </dsp:txXfrm>
    </dsp:sp>
    <dsp:sp modelId="{2955301D-756E-401F-8527-0612F318C1C5}">
      <dsp:nvSpPr>
        <dsp:cNvPr id="0" name=""/>
        <dsp:cNvSpPr/>
      </dsp:nvSpPr>
      <dsp:spPr>
        <a:xfrm>
          <a:off x="1426" y="369637"/>
          <a:ext cx="1521475" cy="152147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none" kern="1200">
              <a:latin typeface="Arial"/>
              <a:cs typeface="Arial"/>
            </a:rPr>
            <a:t>General</a:t>
          </a:r>
          <a:endParaRPr lang="en-US" sz="2200" b="1" u="sng" kern="1200">
            <a:latin typeface="Arial"/>
            <a:cs typeface="Arial"/>
          </a:endParaRPr>
        </a:p>
      </dsp:txBody>
      <dsp:txXfrm>
        <a:off x="224241" y="592452"/>
        <a:ext cx="1075845" cy="1075845"/>
      </dsp:txXfrm>
    </dsp:sp>
    <dsp:sp modelId="{A1D2482A-C5EF-4E9B-8F7E-E3653F6A198D}">
      <dsp:nvSpPr>
        <dsp:cNvPr id="0" name=""/>
        <dsp:cNvSpPr/>
      </dsp:nvSpPr>
      <dsp:spPr>
        <a:xfrm>
          <a:off x="5022297" y="978228"/>
          <a:ext cx="2282213" cy="1522236"/>
        </a:xfrm>
        <a:prstGeom prst="rect">
          <a:avLst/>
        </a:prstGeom>
        <a:solidFill>
          <a:schemeClr val="accent3">
            <a:tint val="40000"/>
            <a:alpha val="90000"/>
            <a:hueOff val="-1009321"/>
            <a:satOff val="-8772"/>
            <a:lumOff val="-943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1009321"/>
              <a:satOff val="-8772"/>
              <a:lumOff val="-9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Arial"/>
              <a:cs typeface="Arial"/>
            </a:rPr>
            <a:t>Work-Life Balance Importance (Young Adults):</a:t>
          </a:r>
          <a:r>
            <a:rPr lang="en-US" sz="1400" kern="1200">
              <a:latin typeface="Arial"/>
              <a:cs typeface="Arial"/>
            </a:rPr>
            <a:t> 87% (2022, Pew Research Center).</a:t>
          </a:r>
        </a:p>
      </dsp:txBody>
      <dsp:txXfrm>
        <a:off x="5387451" y="978228"/>
        <a:ext cx="1917059" cy="1522236"/>
      </dsp:txXfrm>
    </dsp:sp>
    <dsp:sp modelId="{59A83F01-5F31-4D68-809C-D137799298D2}">
      <dsp:nvSpPr>
        <dsp:cNvPr id="0" name=""/>
        <dsp:cNvSpPr/>
      </dsp:nvSpPr>
      <dsp:spPr>
        <a:xfrm>
          <a:off x="5022297" y="2500464"/>
          <a:ext cx="2282213" cy="1522236"/>
        </a:xfrm>
        <a:prstGeom prst="rect">
          <a:avLst/>
        </a:prstGeom>
        <a:solidFill>
          <a:schemeClr val="accent3">
            <a:tint val="40000"/>
            <a:alpha val="90000"/>
            <a:hueOff val="-1513982"/>
            <a:satOff val="-13158"/>
            <a:lumOff val="-1415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1513982"/>
              <a:satOff val="-13158"/>
              <a:lumOff val="-14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Arial"/>
              <a:cs typeface="Arial"/>
            </a:rPr>
            <a:t>Remote Work Part-Time:</a:t>
          </a:r>
          <a:r>
            <a:rPr lang="en-US" sz="1400" kern="1200">
              <a:latin typeface="Arial"/>
              <a:cs typeface="Arial"/>
            </a:rPr>
            <a:t> 42% (2023, FlexJobs).</a:t>
          </a:r>
        </a:p>
      </dsp:txBody>
      <dsp:txXfrm>
        <a:off x="5387451" y="2500464"/>
        <a:ext cx="1917059" cy="1522236"/>
      </dsp:txXfrm>
    </dsp:sp>
    <dsp:sp modelId="{921B34BA-7A92-4EAC-8F4F-39A0872ECE47}">
      <dsp:nvSpPr>
        <dsp:cNvPr id="0" name=""/>
        <dsp:cNvSpPr/>
      </dsp:nvSpPr>
      <dsp:spPr>
        <a:xfrm>
          <a:off x="3805116" y="369637"/>
          <a:ext cx="1521475" cy="1521475"/>
        </a:xfrm>
        <a:prstGeom prst="ellipse">
          <a:avLst/>
        </a:prstGeom>
        <a:gradFill rotWithShape="0">
          <a:gsLst>
            <a:gs pos="0">
              <a:schemeClr val="accent3">
                <a:hueOff val="-1499958"/>
                <a:satOff val="595"/>
                <a:lumOff val="-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499958"/>
                <a:satOff val="595"/>
                <a:lumOff val="-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499958"/>
                <a:satOff val="595"/>
                <a:lumOff val="-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none" kern="1200">
              <a:latin typeface="Arial"/>
              <a:cs typeface="Arial"/>
            </a:rPr>
            <a:t>Work-Life Balance</a:t>
          </a:r>
          <a:endParaRPr lang="en-US" sz="2200" u="none" kern="1200">
            <a:latin typeface="Arial"/>
            <a:cs typeface="Arial"/>
          </a:endParaRPr>
        </a:p>
      </dsp:txBody>
      <dsp:txXfrm>
        <a:off x="4027931" y="592452"/>
        <a:ext cx="1075845" cy="1075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C0962-CEEF-477E-A38B-CFBC19E1990C}">
      <dsp:nvSpPr>
        <dsp:cNvPr id="0" name=""/>
        <dsp:cNvSpPr/>
      </dsp:nvSpPr>
      <dsp:spPr>
        <a:xfrm>
          <a:off x="1203754" y="1046112"/>
          <a:ext cx="2254396" cy="150368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000000"/>
              </a:solidFill>
              <a:latin typeface="Arial"/>
              <a:cs typeface="Arial"/>
            </a:rPr>
            <a:t>Average Commute Time (NY):</a:t>
          </a:r>
          <a:r>
            <a:rPr lang="en-US" sz="1300" kern="1200">
              <a:solidFill>
                <a:srgbClr val="000000"/>
              </a:solidFill>
              <a:latin typeface="Arial"/>
              <a:cs typeface="Arial"/>
            </a:rPr>
            <a:t> 79.6 minutes (2023, Census Bureau).</a:t>
          </a:r>
          <a:endParaRPr lang="en-US" sz="1300" kern="1200">
            <a:solidFill>
              <a:srgbClr val="000000"/>
            </a:solidFill>
          </a:endParaRPr>
        </a:p>
      </dsp:txBody>
      <dsp:txXfrm>
        <a:off x="1564457" y="1046112"/>
        <a:ext cx="1893693" cy="1503682"/>
      </dsp:txXfrm>
    </dsp:sp>
    <dsp:sp modelId="{395B9F75-54AA-408E-9C38-38DD9EFABED5}">
      <dsp:nvSpPr>
        <dsp:cNvPr id="0" name=""/>
        <dsp:cNvSpPr/>
      </dsp:nvSpPr>
      <dsp:spPr>
        <a:xfrm>
          <a:off x="1203754" y="2549795"/>
          <a:ext cx="2254396" cy="1503682"/>
        </a:xfrm>
        <a:prstGeom prst="rect">
          <a:avLst/>
        </a:prstGeom>
        <a:solidFill>
          <a:schemeClr val="accent3">
            <a:tint val="40000"/>
            <a:alpha val="90000"/>
            <a:hueOff val="-504661"/>
            <a:satOff val="-4386"/>
            <a:lumOff val="-472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504661"/>
              <a:satOff val="-4386"/>
              <a:lumOff val="-4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000000"/>
              </a:solidFill>
              <a:latin typeface="Arial"/>
              <a:cs typeface="Arial"/>
            </a:rPr>
            <a:t>Long Commutes (Over 90 Minutes):</a:t>
          </a:r>
          <a:r>
            <a:rPr lang="en-US" sz="1300" kern="1200">
              <a:solidFill>
                <a:srgbClr val="000000"/>
              </a:solidFill>
              <a:latin typeface="Arial"/>
              <a:cs typeface="Arial"/>
            </a:rPr>
            <a:t> 4.5% (2023, Census Bureau).</a:t>
          </a:r>
        </a:p>
      </dsp:txBody>
      <dsp:txXfrm>
        <a:off x="1564457" y="2549795"/>
        <a:ext cx="1893693" cy="1503682"/>
      </dsp:txXfrm>
    </dsp:sp>
    <dsp:sp modelId="{887D0387-C159-4F9E-9D76-5C6705DBD99E}">
      <dsp:nvSpPr>
        <dsp:cNvPr id="0" name=""/>
        <dsp:cNvSpPr/>
      </dsp:nvSpPr>
      <dsp:spPr>
        <a:xfrm>
          <a:off x="1409" y="444940"/>
          <a:ext cx="1502931" cy="150293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none" kern="1200">
              <a:solidFill>
                <a:schemeClr val="bg1"/>
              </a:solidFill>
              <a:latin typeface="Arial"/>
              <a:cs typeface="Arial"/>
            </a:rPr>
            <a:t>Commuting</a:t>
          </a:r>
        </a:p>
      </dsp:txBody>
      <dsp:txXfrm>
        <a:off x="221508" y="665039"/>
        <a:ext cx="1062733" cy="1062733"/>
      </dsp:txXfrm>
    </dsp:sp>
    <dsp:sp modelId="{3164E69D-B519-417F-8666-5E0C853BB714}">
      <dsp:nvSpPr>
        <dsp:cNvPr id="0" name=""/>
        <dsp:cNvSpPr/>
      </dsp:nvSpPr>
      <dsp:spPr>
        <a:xfrm>
          <a:off x="4961081" y="1046112"/>
          <a:ext cx="2254396" cy="1503682"/>
        </a:xfrm>
        <a:prstGeom prst="rect">
          <a:avLst/>
        </a:prstGeom>
        <a:solidFill>
          <a:schemeClr val="accent3">
            <a:tint val="40000"/>
            <a:alpha val="90000"/>
            <a:hueOff val="-1009321"/>
            <a:satOff val="-8772"/>
            <a:lumOff val="-943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1009321"/>
              <a:satOff val="-8772"/>
              <a:lumOff val="-9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000000"/>
              </a:solidFill>
              <a:latin typeface="Arial"/>
              <a:cs typeface="Arial"/>
            </a:rPr>
            <a:t>Median Home Sales Price (NYC): </a:t>
          </a:r>
          <a:r>
            <a:rPr lang="en-US" sz="1300" kern="1200">
              <a:solidFill>
                <a:srgbClr val="000000"/>
              </a:solidFill>
              <a:latin typeface="Arial"/>
              <a:cs typeface="Arial"/>
            </a:rPr>
            <a:t>$795,000 (Oct 2023, National Association of Realtors).</a:t>
          </a:r>
        </a:p>
      </dsp:txBody>
      <dsp:txXfrm>
        <a:off x="5321785" y="1046112"/>
        <a:ext cx="1893693" cy="1503682"/>
      </dsp:txXfrm>
    </dsp:sp>
    <dsp:sp modelId="{9E4BDC71-6663-4660-8D9C-9E8362A49641}">
      <dsp:nvSpPr>
        <dsp:cNvPr id="0" name=""/>
        <dsp:cNvSpPr/>
      </dsp:nvSpPr>
      <dsp:spPr>
        <a:xfrm>
          <a:off x="4961081" y="2549795"/>
          <a:ext cx="2254396" cy="1503682"/>
        </a:xfrm>
        <a:prstGeom prst="rect">
          <a:avLst/>
        </a:prstGeom>
        <a:solidFill>
          <a:schemeClr val="accent3">
            <a:tint val="40000"/>
            <a:alpha val="90000"/>
            <a:hueOff val="-1513982"/>
            <a:satOff val="-13158"/>
            <a:lumOff val="-1415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1513982"/>
              <a:satOff val="-13158"/>
              <a:lumOff val="-14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rgbClr val="000000"/>
              </a:solidFill>
              <a:latin typeface="Arial"/>
              <a:cs typeface="Arial"/>
            </a:rPr>
            <a:t>Income Spent on Housing:</a:t>
          </a:r>
          <a:r>
            <a:rPr lang="en-US" sz="1300" kern="1200">
              <a:solidFill>
                <a:srgbClr val="000000"/>
              </a:solidFill>
              <a:latin typeface="Arial"/>
              <a:cs typeface="Arial"/>
            </a:rPr>
            <a:t> 38% (2022, Pew Research Center).</a:t>
          </a:r>
          <a:endParaRPr lang="en-US" sz="1300" kern="1200">
            <a:solidFill>
              <a:srgbClr val="000000"/>
            </a:solidFill>
          </a:endParaRPr>
        </a:p>
      </dsp:txBody>
      <dsp:txXfrm>
        <a:off x="5321785" y="2549795"/>
        <a:ext cx="1893693" cy="1503682"/>
      </dsp:txXfrm>
    </dsp:sp>
    <dsp:sp modelId="{F97DACFF-9A38-48D5-88FA-2F64B746091E}">
      <dsp:nvSpPr>
        <dsp:cNvPr id="0" name=""/>
        <dsp:cNvSpPr/>
      </dsp:nvSpPr>
      <dsp:spPr>
        <a:xfrm>
          <a:off x="3758737" y="444940"/>
          <a:ext cx="1502931" cy="1502931"/>
        </a:xfrm>
        <a:prstGeom prst="ellipse">
          <a:avLst/>
        </a:prstGeom>
        <a:gradFill rotWithShape="0">
          <a:gsLst>
            <a:gs pos="0">
              <a:schemeClr val="accent3">
                <a:hueOff val="-1499958"/>
                <a:satOff val="595"/>
                <a:lumOff val="-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499958"/>
                <a:satOff val="595"/>
                <a:lumOff val="-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499958"/>
                <a:satOff val="595"/>
                <a:lumOff val="-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solidFill>
                <a:schemeClr val="bg1"/>
              </a:solidFill>
              <a:latin typeface="Arial"/>
              <a:cs typeface="Arial"/>
            </a:rPr>
            <a:t>Housing Costs</a:t>
          </a:r>
          <a:endParaRPr lang="en-US" sz="1500" b="1" kern="1200">
            <a:solidFill>
              <a:schemeClr val="bg1"/>
            </a:solidFill>
          </a:endParaRPr>
        </a:p>
      </dsp:txBody>
      <dsp:txXfrm>
        <a:off x="3978836" y="665039"/>
        <a:ext cx="1062733" cy="1062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F229D-2924-4999-BD8E-519D8FC3A942}">
      <dsp:nvSpPr>
        <dsp:cNvPr id="0" name=""/>
        <dsp:cNvSpPr/>
      </dsp:nvSpPr>
      <dsp:spPr>
        <a:xfrm>
          <a:off x="1164070" y="842732"/>
          <a:ext cx="2180075" cy="145411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Arial"/>
              <a:cs typeface="Arial"/>
            </a:rPr>
            <a:t>Annual Childcare Cost per Child:</a:t>
          </a:r>
          <a:r>
            <a:rPr lang="en-US" sz="1200" kern="1200">
              <a:latin typeface="Arial"/>
              <a:cs typeface="Arial"/>
            </a:rPr>
            <a:t> $10,594 (2023, Child Care Aware of America).</a:t>
          </a:r>
        </a:p>
      </dsp:txBody>
      <dsp:txXfrm>
        <a:off x="1512882" y="842732"/>
        <a:ext cx="1831263" cy="1454110"/>
      </dsp:txXfrm>
    </dsp:sp>
    <dsp:sp modelId="{087F822E-945D-4814-9DBB-EC9EE886907B}">
      <dsp:nvSpPr>
        <dsp:cNvPr id="0" name=""/>
        <dsp:cNvSpPr/>
      </dsp:nvSpPr>
      <dsp:spPr>
        <a:xfrm>
          <a:off x="1164070" y="2296842"/>
          <a:ext cx="2180075" cy="1454110"/>
        </a:xfrm>
        <a:prstGeom prst="rect">
          <a:avLst/>
        </a:prstGeom>
        <a:solidFill>
          <a:schemeClr val="accent3">
            <a:tint val="40000"/>
            <a:alpha val="90000"/>
            <a:hueOff val="-504661"/>
            <a:satOff val="-4386"/>
            <a:lumOff val="-472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504661"/>
              <a:satOff val="-4386"/>
              <a:lumOff val="-4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Arial"/>
              <a:cs typeface="Arial"/>
            </a:rPr>
            <a:t>Childcare Facilities with Waiting Lists:</a:t>
          </a:r>
          <a:r>
            <a:rPr lang="en-US" sz="1200" kern="1200">
              <a:latin typeface="Arial"/>
              <a:cs typeface="Arial"/>
            </a:rPr>
            <a:t> 80% (2023, Child Care Aware of America).</a:t>
          </a:r>
        </a:p>
      </dsp:txBody>
      <dsp:txXfrm>
        <a:off x="1512882" y="2296842"/>
        <a:ext cx="1831263" cy="1454110"/>
      </dsp:txXfrm>
    </dsp:sp>
    <dsp:sp modelId="{18565DB8-D532-4313-A691-3EDE4CBB2514}">
      <dsp:nvSpPr>
        <dsp:cNvPr id="0" name=""/>
        <dsp:cNvSpPr/>
      </dsp:nvSpPr>
      <dsp:spPr>
        <a:xfrm>
          <a:off x="1363" y="261378"/>
          <a:ext cx="1453383" cy="145338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>
              <a:latin typeface="Arial"/>
              <a:cs typeface="Arial"/>
            </a:rPr>
            <a:t>Childcare Costs</a:t>
          </a:r>
          <a:endParaRPr lang="en-US" sz="1600" u="none" kern="1200">
            <a:latin typeface="Arial"/>
            <a:cs typeface="Arial"/>
          </a:endParaRPr>
        </a:p>
      </dsp:txBody>
      <dsp:txXfrm>
        <a:off x="214206" y="474221"/>
        <a:ext cx="1027697" cy="1027697"/>
      </dsp:txXfrm>
    </dsp:sp>
    <dsp:sp modelId="{5CC9B19E-BA33-4CC7-BA4A-BDDDECE1F0E1}">
      <dsp:nvSpPr>
        <dsp:cNvPr id="0" name=""/>
        <dsp:cNvSpPr/>
      </dsp:nvSpPr>
      <dsp:spPr>
        <a:xfrm>
          <a:off x="4797530" y="842732"/>
          <a:ext cx="2180075" cy="1454110"/>
        </a:xfrm>
        <a:prstGeom prst="rect">
          <a:avLst/>
        </a:prstGeom>
        <a:solidFill>
          <a:schemeClr val="accent3">
            <a:tint val="40000"/>
            <a:alpha val="90000"/>
            <a:hueOff val="-1009321"/>
            <a:satOff val="-8772"/>
            <a:lumOff val="-943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1009321"/>
              <a:satOff val="-8772"/>
              <a:lumOff val="-9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Arial"/>
              <a:cs typeface="Arial"/>
            </a:rPr>
            <a:t>Student-Teacher Ratio:</a:t>
          </a:r>
          <a:r>
            <a:rPr lang="en-US" sz="1200" kern="1200">
              <a:latin typeface="Arial"/>
              <a:cs typeface="Arial"/>
            </a:rPr>
            <a:t> 17:1 (2020-2021, National Center for Education Statistics).</a:t>
          </a:r>
        </a:p>
      </dsp:txBody>
      <dsp:txXfrm>
        <a:off x="5146342" y="842732"/>
        <a:ext cx="1831263" cy="1454110"/>
      </dsp:txXfrm>
    </dsp:sp>
    <dsp:sp modelId="{968687D9-1BD2-44BC-AF55-D413F13C39BC}">
      <dsp:nvSpPr>
        <dsp:cNvPr id="0" name=""/>
        <dsp:cNvSpPr/>
      </dsp:nvSpPr>
      <dsp:spPr>
        <a:xfrm>
          <a:off x="4797530" y="2296842"/>
          <a:ext cx="2180075" cy="1454110"/>
        </a:xfrm>
        <a:prstGeom prst="rect">
          <a:avLst/>
        </a:prstGeom>
        <a:solidFill>
          <a:schemeClr val="accent3">
            <a:tint val="40000"/>
            <a:alpha val="90000"/>
            <a:hueOff val="-1513982"/>
            <a:satOff val="-13158"/>
            <a:lumOff val="-1415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1513982"/>
              <a:satOff val="-13158"/>
              <a:lumOff val="-14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Arial"/>
              <a:cs typeface="Arial"/>
            </a:rPr>
            <a:t>Students in High-Poverty Schools:</a:t>
          </a:r>
          <a:r>
            <a:rPr lang="en-US" sz="1200" kern="1200">
              <a:latin typeface="Arial"/>
              <a:cs typeface="Arial"/>
            </a:rPr>
            <a:t> 21% (2020-2021, National Center for Education Statistics).</a:t>
          </a:r>
        </a:p>
      </dsp:txBody>
      <dsp:txXfrm>
        <a:off x="5146342" y="2296842"/>
        <a:ext cx="1831263" cy="1454110"/>
      </dsp:txXfrm>
    </dsp:sp>
    <dsp:sp modelId="{D56C1368-2AA7-4FE4-8656-1CD2D8D72667}">
      <dsp:nvSpPr>
        <dsp:cNvPr id="0" name=""/>
        <dsp:cNvSpPr/>
      </dsp:nvSpPr>
      <dsp:spPr>
        <a:xfrm>
          <a:off x="3634822" y="261378"/>
          <a:ext cx="1453383" cy="1453383"/>
        </a:xfrm>
        <a:prstGeom prst="ellipse">
          <a:avLst/>
        </a:prstGeom>
        <a:gradFill rotWithShape="0">
          <a:gsLst>
            <a:gs pos="0">
              <a:schemeClr val="accent3">
                <a:hueOff val="-1499958"/>
                <a:satOff val="595"/>
                <a:lumOff val="-7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499958"/>
                <a:satOff val="595"/>
                <a:lumOff val="-7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499958"/>
                <a:satOff val="595"/>
                <a:lumOff val="-7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>
              <a:latin typeface="Arial"/>
              <a:cs typeface="Arial"/>
            </a:rPr>
            <a:t>Education</a:t>
          </a:r>
          <a:endParaRPr lang="en-US" sz="1600" u="none" kern="1200">
            <a:latin typeface="Arial"/>
            <a:cs typeface="Arial"/>
          </a:endParaRPr>
        </a:p>
      </dsp:txBody>
      <dsp:txXfrm>
        <a:off x="3847665" y="474221"/>
        <a:ext cx="1027697" cy="1027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B48A3-817B-4FB6-9442-944E151F8432}">
      <dsp:nvSpPr>
        <dsp:cNvPr id="0" name=""/>
        <dsp:cNvSpPr/>
      </dsp:nvSpPr>
      <dsp:spPr>
        <a:xfrm>
          <a:off x="2871689" y="512826"/>
          <a:ext cx="3975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56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9767" y="556405"/>
        <a:ext cx="21408" cy="4281"/>
      </dsp:txXfrm>
    </dsp:sp>
    <dsp:sp modelId="{9D4F8CFE-163C-410A-9F44-EB9CB01F7EC9}">
      <dsp:nvSpPr>
        <dsp:cNvPr id="0" name=""/>
        <dsp:cNvSpPr/>
      </dsp:nvSpPr>
      <dsp:spPr>
        <a:xfrm>
          <a:off x="1011909" y="72"/>
          <a:ext cx="1861580" cy="11169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Source</a:t>
          </a:r>
          <a:r>
            <a:rPr lang="en-US" sz="1300" b="0" kern="1200"/>
            <a:t> Data</a:t>
          </a:r>
          <a:endParaRPr lang="en-US" sz="1300" b="0" kern="1200">
            <a:latin typeface="Avenir Next LT Pro"/>
          </a:endParaRPr>
        </a:p>
      </dsp:txBody>
      <dsp:txXfrm>
        <a:off x="1011909" y="72"/>
        <a:ext cx="1861580" cy="1116948"/>
      </dsp:txXfrm>
    </dsp:sp>
    <dsp:sp modelId="{9DCE5DD3-CC57-4B04-A47B-F9D617BEF0C1}">
      <dsp:nvSpPr>
        <dsp:cNvPr id="0" name=""/>
        <dsp:cNvSpPr/>
      </dsp:nvSpPr>
      <dsp:spPr>
        <a:xfrm>
          <a:off x="5161433" y="512826"/>
          <a:ext cx="3975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563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9510" y="556405"/>
        <a:ext cx="21408" cy="4281"/>
      </dsp:txXfrm>
    </dsp:sp>
    <dsp:sp modelId="{CCD756BE-F3CE-474E-A246-8B8F32705088}">
      <dsp:nvSpPr>
        <dsp:cNvPr id="0" name=""/>
        <dsp:cNvSpPr/>
      </dsp:nvSpPr>
      <dsp:spPr>
        <a:xfrm>
          <a:off x="3301653" y="72"/>
          <a:ext cx="1861580" cy="11169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Clean </a:t>
          </a:r>
          <a:r>
            <a:rPr lang="en-US" sz="1300" b="0" kern="1200">
              <a:latin typeface="Avenir Next LT Pro"/>
            </a:rPr>
            <a:t>Data</a:t>
          </a:r>
          <a:endParaRPr lang="en-US" sz="1300" b="0" kern="1200"/>
        </a:p>
      </dsp:txBody>
      <dsp:txXfrm>
        <a:off x="3301653" y="72"/>
        <a:ext cx="1861580" cy="1116948"/>
      </dsp:txXfrm>
    </dsp:sp>
    <dsp:sp modelId="{7BFEE71E-9591-433D-B44B-C659EBD24581}">
      <dsp:nvSpPr>
        <dsp:cNvPr id="0" name=""/>
        <dsp:cNvSpPr/>
      </dsp:nvSpPr>
      <dsp:spPr>
        <a:xfrm>
          <a:off x="7451176" y="512826"/>
          <a:ext cx="3975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56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9254" y="556405"/>
        <a:ext cx="21408" cy="4281"/>
      </dsp:txXfrm>
    </dsp:sp>
    <dsp:sp modelId="{6773AE4D-6142-4D9C-98F5-9FABCB5C54E9}">
      <dsp:nvSpPr>
        <dsp:cNvPr id="0" name=""/>
        <dsp:cNvSpPr/>
      </dsp:nvSpPr>
      <dsp:spPr>
        <a:xfrm>
          <a:off x="5591396" y="72"/>
          <a:ext cx="1861580" cy="11169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Scale Data</a:t>
          </a:r>
        </a:p>
      </dsp:txBody>
      <dsp:txXfrm>
        <a:off x="5591396" y="72"/>
        <a:ext cx="1861580" cy="1116948"/>
      </dsp:txXfrm>
    </dsp:sp>
    <dsp:sp modelId="{D0E7F9EE-AEA9-410C-A813-BA28C9E91369}">
      <dsp:nvSpPr>
        <dsp:cNvPr id="0" name=""/>
        <dsp:cNvSpPr/>
      </dsp:nvSpPr>
      <dsp:spPr>
        <a:xfrm>
          <a:off x="1942699" y="1115220"/>
          <a:ext cx="6869231" cy="397563"/>
        </a:xfrm>
        <a:custGeom>
          <a:avLst/>
          <a:gdLst/>
          <a:ahLst/>
          <a:cxnLst/>
          <a:rect l="0" t="0" r="0" b="0"/>
          <a:pathLst>
            <a:path>
              <a:moveTo>
                <a:pt x="6869231" y="0"/>
              </a:moveTo>
              <a:lnTo>
                <a:pt x="6869231" y="215881"/>
              </a:lnTo>
              <a:lnTo>
                <a:pt x="0" y="215881"/>
              </a:lnTo>
              <a:lnTo>
                <a:pt x="0" y="39756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5250" y="1311861"/>
        <a:ext cx="344128" cy="4281"/>
      </dsp:txXfrm>
    </dsp:sp>
    <dsp:sp modelId="{AE12279B-E8A9-4B20-B9B4-D085DF6700A5}">
      <dsp:nvSpPr>
        <dsp:cNvPr id="0" name=""/>
        <dsp:cNvSpPr/>
      </dsp:nvSpPr>
      <dsp:spPr>
        <a:xfrm>
          <a:off x="7881140" y="72"/>
          <a:ext cx="1861580" cy="11169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Assign Weights (x3)</a:t>
          </a:r>
          <a:endParaRPr lang="en-US" sz="1300" b="0" kern="1200"/>
        </a:p>
      </dsp:txBody>
      <dsp:txXfrm>
        <a:off x="7881140" y="72"/>
        <a:ext cx="1861580" cy="1116948"/>
      </dsp:txXfrm>
    </dsp:sp>
    <dsp:sp modelId="{D2710B04-8499-49C5-9986-3461E284C4C1}">
      <dsp:nvSpPr>
        <dsp:cNvPr id="0" name=""/>
        <dsp:cNvSpPr/>
      </dsp:nvSpPr>
      <dsp:spPr>
        <a:xfrm>
          <a:off x="2871689" y="2057938"/>
          <a:ext cx="3975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563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9767" y="2101517"/>
        <a:ext cx="21408" cy="4281"/>
      </dsp:txXfrm>
    </dsp:sp>
    <dsp:sp modelId="{BB2B7E00-ED8C-4E21-9E6F-A93E29044FAA}">
      <dsp:nvSpPr>
        <dsp:cNvPr id="0" name=""/>
        <dsp:cNvSpPr/>
      </dsp:nvSpPr>
      <dsp:spPr>
        <a:xfrm>
          <a:off x="1011909" y="1545183"/>
          <a:ext cx="1861580" cy="11169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Yield a family friendly number</a:t>
          </a:r>
          <a:r>
            <a:rPr lang="en-US" sz="1300" b="0" kern="1200"/>
            <a:t> score</a:t>
          </a:r>
          <a:r>
            <a:rPr lang="en-US" sz="1300" b="0" kern="1200">
              <a:latin typeface="Avenir Next LT Pro"/>
            </a:rPr>
            <a:t> (x3)</a:t>
          </a:r>
          <a:endParaRPr lang="en-US" sz="1300" b="0" kern="1200"/>
        </a:p>
      </dsp:txBody>
      <dsp:txXfrm>
        <a:off x="1011909" y="1545183"/>
        <a:ext cx="1861580" cy="1116948"/>
      </dsp:txXfrm>
    </dsp:sp>
    <dsp:sp modelId="{99CFC595-1A35-4576-BF74-89D8964A5248}">
      <dsp:nvSpPr>
        <dsp:cNvPr id="0" name=""/>
        <dsp:cNvSpPr/>
      </dsp:nvSpPr>
      <dsp:spPr>
        <a:xfrm>
          <a:off x="5161433" y="2057938"/>
          <a:ext cx="3975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56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9510" y="2101517"/>
        <a:ext cx="21408" cy="4281"/>
      </dsp:txXfrm>
    </dsp:sp>
    <dsp:sp modelId="{31FE9C6D-192D-4AE3-BDF9-DE7148C4B250}">
      <dsp:nvSpPr>
        <dsp:cNvPr id="0" name=""/>
        <dsp:cNvSpPr/>
      </dsp:nvSpPr>
      <dsp:spPr>
        <a:xfrm>
          <a:off x="3301653" y="1545183"/>
          <a:ext cx="1861580" cy="11169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Classify into</a:t>
          </a:r>
          <a:r>
            <a:rPr lang="en-US" sz="1300" b="0" kern="1200"/>
            <a:t> 3 categories</a:t>
          </a:r>
          <a:r>
            <a:rPr lang="en-US" sz="1300" b="0" kern="1200">
              <a:latin typeface="Avenir Next LT Pro"/>
            </a:rPr>
            <a:t> </a:t>
          </a:r>
          <a:endParaRPr lang="en-US" sz="1300" b="0" kern="1200"/>
        </a:p>
      </dsp:txBody>
      <dsp:txXfrm>
        <a:off x="3301653" y="1545183"/>
        <a:ext cx="1861580" cy="1116948"/>
      </dsp:txXfrm>
    </dsp:sp>
    <dsp:sp modelId="{8433D00D-42D8-43D0-9B3E-BF2F4BD56F20}">
      <dsp:nvSpPr>
        <dsp:cNvPr id="0" name=""/>
        <dsp:cNvSpPr/>
      </dsp:nvSpPr>
      <dsp:spPr>
        <a:xfrm>
          <a:off x="7451176" y="2057938"/>
          <a:ext cx="3975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563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9254" y="2101517"/>
        <a:ext cx="21408" cy="4281"/>
      </dsp:txXfrm>
    </dsp:sp>
    <dsp:sp modelId="{AE8DEF0D-0D28-4A09-A0C5-C324F282A1E0}">
      <dsp:nvSpPr>
        <dsp:cNvPr id="0" name=""/>
        <dsp:cNvSpPr/>
      </dsp:nvSpPr>
      <dsp:spPr>
        <a:xfrm>
          <a:off x="5591396" y="1545183"/>
          <a:ext cx="1861580" cy="11169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Run models and obtain </a:t>
          </a:r>
          <a:r>
            <a:rPr lang="en-US" sz="1300" b="0" kern="1200"/>
            <a:t>misclassification rates</a:t>
          </a:r>
        </a:p>
      </dsp:txBody>
      <dsp:txXfrm>
        <a:off x="5591396" y="1545183"/>
        <a:ext cx="1861580" cy="1116948"/>
      </dsp:txXfrm>
    </dsp:sp>
    <dsp:sp modelId="{C9947B7B-61E9-43DB-B38C-9070D95236A1}">
      <dsp:nvSpPr>
        <dsp:cNvPr id="0" name=""/>
        <dsp:cNvSpPr/>
      </dsp:nvSpPr>
      <dsp:spPr>
        <a:xfrm>
          <a:off x="1942699" y="2660332"/>
          <a:ext cx="6869231" cy="397563"/>
        </a:xfrm>
        <a:custGeom>
          <a:avLst/>
          <a:gdLst/>
          <a:ahLst/>
          <a:cxnLst/>
          <a:rect l="0" t="0" r="0" b="0"/>
          <a:pathLst>
            <a:path>
              <a:moveTo>
                <a:pt x="6869231" y="0"/>
              </a:moveTo>
              <a:lnTo>
                <a:pt x="6869231" y="215881"/>
              </a:lnTo>
              <a:lnTo>
                <a:pt x="0" y="215881"/>
              </a:lnTo>
              <a:lnTo>
                <a:pt x="0" y="397563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5250" y="2856972"/>
        <a:ext cx="344128" cy="4281"/>
      </dsp:txXfrm>
    </dsp:sp>
    <dsp:sp modelId="{1FC8579A-BE4C-4EDA-B93A-69F143C71AE5}">
      <dsp:nvSpPr>
        <dsp:cNvPr id="0" name=""/>
        <dsp:cNvSpPr/>
      </dsp:nvSpPr>
      <dsp:spPr>
        <a:xfrm>
          <a:off x="7881140" y="1545183"/>
          <a:ext cx="1861580" cy="11169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Obtain the</a:t>
          </a:r>
          <a:r>
            <a:rPr lang="en-US" sz="1300" b="0" kern="1200"/>
            <a:t> best misclassification </a:t>
          </a:r>
          <a:r>
            <a:rPr lang="en-US" sz="1300" b="0" kern="1200">
              <a:latin typeface="Avenir Next LT Pro"/>
            </a:rPr>
            <a:t>rate</a:t>
          </a:r>
          <a:endParaRPr lang="en-US" sz="1300" b="0" kern="1200"/>
        </a:p>
      </dsp:txBody>
      <dsp:txXfrm>
        <a:off x="7881140" y="1545183"/>
        <a:ext cx="1861580" cy="1116948"/>
      </dsp:txXfrm>
    </dsp:sp>
    <dsp:sp modelId="{D0396CE3-DC60-4533-B0E1-F66CD44F306F}">
      <dsp:nvSpPr>
        <dsp:cNvPr id="0" name=""/>
        <dsp:cNvSpPr/>
      </dsp:nvSpPr>
      <dsp:spPr>
        <a:xfrm>
          <a:off x="2871689" y="3603049"/>
          <a:ext cx="3975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563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9767" y="3646628"/>
        <a:ext cx="21408" cy="4281"/>
      </dsp:txXfrm>
    </dsp:sp>
    <dsp:sp modelId="{3A725AB2-DFBB-467E-A882-DE603E708BB6}">
      <dsp:nvSpPr>
        <dsp:cNvPr id="0" name=""/>
        <dsp:cNvSpPr/>
      </dsp:nvSpPr>
      <dsp:spPr>
        <a:xfrm>
          <a:off x="1011909" y="3090295"/>
          <a:ext cx="1861580" cy="11169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Use chosen weight method</a:t>
          </a:r>
        </a:p>
      </dsp:txBody>
      <dsp:txXfrm>
        <a:off x="1011909" y="3090295"/>
        <a:ext cx="1861580" cy="1116948"/>
      </dsp:txXfrm>
    </dsp:sp>
    <dsp:sp modelId="{FCA80BA8-DBA8-4B7A-A5D9-1FF389F641CE}">
      <dsp:nvSpPr>
        <dsp:cNvPr id="0" name=""/>
        <dsp:cNvSpPr/>
      </dsp:nvSpPr>
      <dsp:spPr>
        <a:xfrm>
          <a:off x="5161433" y="3603049"/>
          <a:ext cx="3975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563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9510" y="3646628"/>
        <a:ext cx="21408" cy="4281"/>
      </dsp:txXfrm>
    </dsp:sp>
    <dsp:sp modelId="{3FB22678-A1C3-4844-A920-C2ECF69878FE}">
      <dsp:nvSpPr>
        <dsp:cNvPr id="0" name=""/>
        <dsp:cNvSpPr/>
      </dsp:nvSpPr>
      <dsp:spPr>
        <a:xfrm>
          <a:off x="3301653" y="3090295"/>
          <a:ext cx="1861580" cy="11169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Assign comprehensive weights</a:t>
          </a:r>
        </a:p>
      </dsp:txBody>
      <dsp:txXfrm>
        <a:off x="3301653" y="3090295"/>
        <a:ext cx="1861580" cy="1116948"/>
      </dsp:txXfrm>
    </dsp:sp>
    <dsp:sp modelId="{BAA04B7C-3868-469E-880E-086D5325C330}">
      <dsp:nvSpPr>
        <dsp:cNvPr id="0" name=""/>
        <dsp:cNvSpPr/>
      </dsp:nvSpPr>
      <dsp:spPr>
        <a:xfrm>
          <a:off x="7451176" y="3603049"/>
          <a:ext cx="3975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563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9254" y="3646628"/>
        <a:ext cx="21408" cy="4281"/>
      </dsp:txXfrm>
    </dsp:sp>
    <dsp:sp modelId="{61C60BF7-8A1C-4485-8260-18A662CDA059}">
      <dsp:nvSpPr>
        <dsp:cNvPr id="0" name=""/>
        <dsp:cNvSpPr/>
      </dsp:nvSpPr>
      <dsp:spPr>
        <a:xfrm>
          <a:off x="5591396" y="3090295"/>
          <a:ext cx="1861580" cy="11169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Implement </a:t>
          </a:r>
          <a:r>
            <a:rPr lang="en-US" sz="1300" b="0" kern="1200">
              <a:latin typeface="Avenir Next LT Pro"/>
            </a:rPr>
            <a:t>final rankings into Tableau</a:t>
          </a:r>
          <a:r>
            <a:rPr lang="en-US" sz="1300" b="0" kern="1200"/>
            <a:t>  </a:t>
          </a:r>
        </a:p>
      </dsp:txBody>
      <dsp:txXfrm>
        <a:off x="5591396" y="3090295"/>
        <a:ext cx="1861580" cy="1116948"/>
      </dsp:txXfrm>
    </dsp:sp>
    <dsp:sp modelId="{7617F2DB-3F74-478B-9A67-8DF20E6E096C}">
      <dsp:nvSpPr>
        <dsp:cNvPr id="0" name=""/>
        <dsp:cNvSpPr/>
      </dsp:nvSpPr>
      <dsp:spPr>
        <a:xfrm>
          <a:off x="7881140" y="3090295"/>
          <a:ext cx="1861580" cy="11169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219" tIns="95750" rIns="91219" bIns="9575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latin typeface="Avenir Next LT Pro"/>
            </a:rPr>
            <a:t>Deliver to client</a:t>
          </a:r>
        </a:p>
      </dsp:txBody>
      <dsp:txXfrm>
        <a:off x="7881140" y="3090295"/>
        <a:ext cx="1861580" cy="1116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CA0AC-B916-4DFC-B699-5019B2970A7B}">
      <dsp:nvSpPr>
        <dsp:cNvPr id="0" name=""/>
        <dsp:cNvSpPr/>
      </dsp:nvSpPr>
      <dsp:spPr>
        <a:xfrm>
          <a:off x="27496" y="501"/>
          <a:ext cx="1815910" cy="108954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venir Next LT Pro"/>
            </a:rPr>
            <a:t>School</a:t>
          </a:r>
          <a:r>
            <a:rPr lang="en-US" sz="2300" kern="1200"/>
            <a:t> Quality</a:t>
          </a:r>
        </a:p>
      </dsp:txBody>
      <dsp:txXfrm>
        <a:off x="27496" y="501"/>
        <a:ext cx="1815910" cy="1089546"/>
      </dsp:txXfrm>
    </dsp:sp>
    <dsp:sp modelId="{35EAC90C-879C-4DD9-9B37-15581A8BB5A0}">
      <dsp:nvSpPr>
        <dsp:cNvPr id="0" name=""/>
        <dsp:cNvSpPr/>
      </dsp:nvSpPr>
      <dsp:spPr>
        <a:xfrm>
          <a:off x="2024997" y="501"/>
          <a:ext cx="1815910" cy="108954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-33634"/>
                <a:satOff val="-77"/>
                <a:lumOff val="39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33634"/>
                <a:satOff val="-77"/>
                <a:lumOff val="39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33634"/>
                <a:satOff val="-77"/>
                <a:lumOff val="39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Amenities</a:t>
          </a:r>
        </a:p>
      </dsp:txBody>
      <dsp:txXfrm>
        <a:off x="2024997" y="501"/>
        <a:ext cx="1815910" cy="1089546"/>
      </dsp:txXfrm>
    </dsp:sp>
    <dsp:sp modelId="{78536056-4272-403A-84C0-A498A4C76F1C}">
      <dsp:nvSpPr>
        <dsp:cNvPr id="0" name=""/>
        <dsp:cNvSpPr/>
      </dsp:nvSpPr>
      <dsp:spPr>
        <a:xfrm>
          <a:off x="4022498" y="501"/>
          <a:ext cx="1815910" cy="108954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-67267"/>
                <a:satOff val="-155"/>
                <a:lumOff val="78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67267"/>
                <a:satOff val="-155"/>
                <a:lumOff val="78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67267"/>
                <a:satOff val="-155"/>
                <a:lumOff val="78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venir Next LT Pro"/>
            </a:rPr>
            <a:t>Commute</a:t>
          </a:r>
          <a:r>
            <a:rPr lang="en-US" sz="2300" kern="1200"/>
            <a:t> </a:t>
          </a:r>
          <a:r>
            <a:rPr lang="en-US" sz="2300" kern="1200">
              <a:latin typeface="Avenir Next LT Pro"/>
            </a:rPr>
            <a:t>Time</a:t>
          </a:r>
          <a:endParaRPr lang="en-US" sz="2300" kern="1200"/>
        </a:p>
      </dsp:txBody>
      <dsp:txXfrm>
        <a:off x="4022498" y="501"/>
        <a:ext cx="1815910" cy="1089546"/>
      </dsp:txXfrm>
    </dsp:sp>
    <dsp:sp modelId="{1F08E698-FA1C-487C-9D47-093E80F29C38}">
      <dsp:nvSpPr>
        <dsp:cNvPr id="0" name=""/>
        <dsp:cNvSpPr/>
      </dsp:nvSpPr>
      <dsp:spPr>
        <a:xfrm>
          <a:off x="27496" y="1271638"/>
          <a:ext cx="1815910" cy="108954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-100901"/>
                <a:satOff val="-232"/>
                <a:lumOff val="117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100901"/>
                <a:satOff val="-232"/>
                <a:lumOff val="117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100901"/>
                <a:satOff val="-232"/>
                <a:lumOff val="117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venir Next LT Pro"/>
            </a:rPr>
            <a:t>Median</a:t>
          </a:r>
          <a:r>
            <a:rPr lang="en-US" sz="2300" kern="1200"/>
            <a:t> </a:t>
          </a:r>
          <a:r>
            <a:rPr lang="en-US" sz="2300" kern="1200">
              <a:latin typeface="Avenir Next LT Pro"/>
            </a:rPr>
            <a:t>Income</a:t>
          </a:r>
          <a:endParaRPr lang="en-US" sz="2300" kern="1200"/>
        </a:p>
      </dsp:txBody>
      <dsp:txXfrm>
        <a:off x="27496" y="1271638"/>
        <a:ext cx="1815910" cy="1089546"/>
      </dsp:txXfrm>
    </dsp:sp>
    <dsp:sp modelId="{A3EA980C-3C9F-41A4-B8B3-3543C119F77A}">
      <dsp:nvSpPr>
        <dsp:cNvPr id="0" name=""/>
        <dsp:cNvSpPr/>
      </dsp:nvSpPr>
      <dsp:spPr>
        <a:xfrm>
          <a:off x="2024997" y="1271638"/>
          <a:ext cx="1815910" cy="108954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-134534"/>
                <a:satOff val="-310"/>
                <a:lumOff val="156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134534"/>
                <a:satOff val="-310"/>
                <a:lumOff val="156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134534"/>
                <a:satOff val="-310"/>
                <a:lumOff val="156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After </a:t>
          </a:r>
          <a:r>
            <a:rPr lang="en-US" sz="2300" kern="1200">
              <a:latin typeface="Avenir Next LT Pro"/>
            </a:rPr>
            <a:t>School</a:t>
          </a:r>
          <a:r>
            <a:rPr lang="en-US" sz="2300" kern="1200"/>
            <a:t> </a:t>
          </a:r>
          <a:r>
            <a:rPr lang="en-US" sz="2300" kern="1200">
              <a:latin typeface="Avenir Next LT Pro"/>
            </a:rPr>
            <a:t>Programs</a:t>
          </a:r>
          <a:endParaRPr lang="en-US" sz="2300" kern="1200"/>
        </a:p>
      </dsp:txBody>
      <dsp:txXfrm>
        <a:off x="2024997" y="1271638"/>
        <a:ext cx="1815910" cy="1089546"/>
      </dsp:txXfrm>
    </dsp:sp>
    <dsp:sp modelId="{9B32BCE7-6E8C-4860-ACAB-926A96DCE5D4}">
      <dsp:nvSpPr>
        <dsp:cNvPr id="0" name=""/>
        <dsp:cNvSpPr/>
      </dsp:nvSpPr>
      <dsp:spPr>
        <a:xfrm>
          <a:off x="4022498" y="1271638"/>
          <a:ext cx="1815910" cy="108954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-168168"/>
                <a:satOff val="-387"/>
                <a:lumOff val="196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168168"/>
                <a:satOff val="-387"/>
                <a:lumOff val="196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168168"/>
                <a:satOff val="-387"/>
                <a:lumOff val="196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Noise </a:t>
          </a:r>
          <a:r>
            <a:rPr lang="en-US" sz="2300" kern="1200">
              <a:latin typeface="Avenir Next LT Pro"/>
            </a:rPr>
            <a:t>Complaints</a:t>
          </a:r>
          <a:endParaRPr lang="en-US" sz="2300" kern="1200"/>
        </a:p>
      </dsp:txBody>
      <dsp:txXfrm>
        <a:off x="4022498" y="1271638"/>
        <a:ext cx="1815910" cy="1089546"/>
      </dsp:txXfrm>
    </dsp:sp>
    <dsp:sp modelId="{F4CB90FF-747C-4FE8-945E-7FDEB4825055}">
      <dsp:nvSpPr>
        <dsp:cNvPr id="0" name=""/>
        <dsp:cNvSpPr/>
      </dsp:nvSpPr>
      <dsp:spPr>
        <a:xfrm>
          <a:off x="1026246" y="2542776"/>
          <a:ext cx="1815910" cy="108954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-201802"/>
                <a:satOff val="-465"/>
                <a:lumOff val="235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201802"/>
                <a:satOff val="-465"/>
                <a:lumOff val="235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201802"/>
                <a:satOff val="-465"/>
                <a:lumOff val="235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Crimes</a:t>
          </a:r>
        </a:p>
      </dsp:txBody>
      <dsp:txXfrm>
        <a:off x="1026246" y="2542776"/>
        <a:ext cx="1815910" cy="1089546"/>
      </dsp:txXfrm>
    </dsp:sp>
    <dsp:sp modelId="{6DEF1605-8D2D-4A11-9D1F-901C6369CB16}">
      <dsp:nvSpPr>
        <dsp:cNvPr id="0" name=""/>
        <dsp:cNvSpPr/>
      </dsp:nvSpPr>
      <dsp:spPr>
        <a:xfrm>
          <a:off x="3023748" y="2542776"/>
          <a:ext cx="1815910" cy="108954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-235435"/>
                <a:satOff val="-542"/>
                <a:lumOff val="274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235435"/>
                <a:satOff val="-542"/>
                <a:lumOff val="274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235435"/>
                <a:satOff val="-542"/>
                <a:lumOff val="274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venir Next LT Pro"/>
            </a:rPr>
            <a:t>Median Rent </a:t>
          </a:r>
        </a:p>
      </dsp:txBody>
      <dsp:txXfrm>
        <a:off x="3023748" y="2542776"/>
        <a:ext cx="1815910" cy="10895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F232D-A83B-4641-A178-FDE3A3EA8F37}">
      <dsp:nvSpPr>
        <dsp:cNvPr id="0" name=""/>
        <dsp:cNvSpPr/>
      </dsp:nvSpPr>
      <dsp:spPr>
        <a:xfrm>
          <a:off x="0" y="468"/>
          <a:ext cx="7392546" cy="10955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4DD46-D7CF-4D04-A3F5-8B846402CE90}">
      <dsp:nvSpPr>
        <dsp:cNvPr id="0" name=""/>
        <dsp:cNvSpPr/>
      </dsp:nvSpPr>
      <dsp:spPr>
        <a:xfrm>
          <a:off x="331407" y="246969"/>
          <a:ext cx="602558" cy="6025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B8ECB-0C32-49FE-B5D8-3B616AEDCDD3}">
      <dsp:nvSpPr>
        <dsp:cNvPr id="0" name=""/>
        <dsp:cNvSpPr/>
      </dsp:nvSpPr>
      <dsp:spPr>
        <a:xfrm>
          <a:off x="1265372" y="468"/>
          <a:ext cx="6127173" cy="109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947" tIns="115947" rIns="115947" bIns="115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rgbClr val="374151"/>
              </a:solidFill>
            </a:rPr>
            <a:t>General Data Cleansing (NAs, Blanks, Misspelling, Etc.)</a:t>
          </a:r>
        </a:p>
      </dsp:txBody>
      <dsp:txXfrm>
        <a:off x="1265372" y="468"/>
        <a:ext cx="6127173" cy="1095561"/>
      </dsp:txXfrm>
    </dsp:sp>
    <dsp:sp modelId="{1E6FA3E7-3480-458D-96B6-88AEE99B3640}">
      <dsp:nvSpPr>
        <dsp:cNvPr id="0" name=""/>
        <dsp:cNvSpPr/>
      </dsp:nvSpPr>
      <dsp:spPr>
        <a:xfrm>
          <a:off x="0" y="1369919"/>
          <a:ext cx="7392546" cy="10955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04A86-FAB5-4E47-9926-6B4A4EAE0E48}">
      <dsp:nvSpPr>
        <dsp:cNvPr id="0" name=""/>
        <dsp:cNvSpPr/>
      </dsp:nvSpPr>
      <dsp:spPr>
        <a:xfrm>
          <a:off x="331407" y="1616420"/>
          <a:ext cx="602558" cy="6025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C6181-1E56-4DAD-AE8F-695A833D40AB}">
      <dsp:nvSpPr>
        <dsp:cNvPr id="0" name=""/>
        <dsp:cNvSpPr/>
      </dsp:nvSpPr>
      <dsp:spPr>
        <a:xfrm>
          <a:off x="1265372" y="1369919"/>
          <a:ext cx="6127173" cy="109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947" tIns="115947" rIns="115947" bIns="115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rgbClr val="374151"/>
              </a:solidFill>
            </a:rPr>
            <a:t>Aggregating Data by Zip Code</a:t>
          </a:r>
          <a:endParaRPr lang="en-US" sz="2500" kern="1200"/>
        </a:p>
      </dsp:txBody>
      <dsp:txXfrm>
        <a:off x="1265372" y="1369919"/>
        <a:ext cx="6127173" cy="1095561"/>
      </dsp:txXfrm>
    </dsp:sp>
    <dsp:sp modelId="{8045E56E-FB28-42A0-AFFB-DF1390AE0C1F}">
      <dsp:nvSpPr>
        <dsp:cNvPr id="0" name=""/>
        <dsp:cNvSpPr/>
      </dsp:nvSpPr>
      <dsp:spPr>
        <a:xfrm>
          <a:off x="0" y="2739370"/>
          <a:ext cx="7392546" cy="10955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2765A-6B8F-4C3B-A813-229F99BC7A71}">
      <dsp:nvSpPr>
        <dsp:cNvPr id="0" name=""/>
        <dsp:cNvSpPr/>
      </dsp:nvSpPr>
      <dsp:spPr>
        <a:xfrm>
          <a:off x="331407" y="2985872"/>
          <a:ext cx="602558" cy="6025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FF162-4D5A-4CC1-A437-A36C41672F58}">
      <dsp:nvSpPr>
        <dsp:cNvPr id="0" name=""/>
        <dsp:cNvSpPr/>
      </dsp:nvSpPr>
      <dsp:spPr>
        <a:xfrm>
          <a:off x="1265372" y="2739370"/>
          <a:ext cx="6127173" cy="109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947" tIns="115947" rIns="115947" bIns="115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rgbClr val="374151"/>
              </a:solidFill>
            </a:rPr>
            <a:t>Scaled Data</a:t>
          </a:r>
          <a:endParaRPr lang="en-US" sz="2500" kern="1200"/>
        </a:p>
      </dsp:txBody>
      <dsp:txXfrm>
        <a:off x="1265372" y="2739370"/>
        <a:ext cx="6127173" cy="10955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417F3-85A0-4946-907C-AC334292C546}">
      <dsp:nvSpPr>
        <dsp:cNvPr id="0" name=""/>
        <dsp:cNvSpPr/>
      </dsp:nvSpPr>
      <dsp:spPr>
        <a:xfrm>
          <a:off x="0" y="934918"/>
          <a:ext cx="6211685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2096" tIns="520700" rIns="482096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venir Next LT Pro"/>
            </a:rPr>
            <a:t>1:  All</a:t>
          </a:r>
          <a:r>
            <a:rPr lang="en-US" sz="2500" kern="1200"/>
            <a:t> </a:t>
          </a:r>
          <a:r>
            <a:rPr lang="en-US" sz="2500" kern="1200">
              <a:latin typeface="Avenir Next LT Pro"/>
            </a:rPr>
            <a:t>Weighted</a:t>
          </a:r>
          <a:r>
            <a:rPr lang="en-US" sz="2500" kern="1200"/>
            <a:t> </a:t>
          </a:r>
          <a:r>
            <a:rPr lang="en-US" sz="2500" kern="1200">
              <a:latin typeface="Avenir Next LT Pro"/>
            </a:rPr>
            <a:t>Same</a:t>
          </a:r>
          <a:endParaRPr lang="en-US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venir Next LT Pro"/>
            </a:rPr>
            <a:t>2:  Composite</a:t>
          </a:r>
          <a:endParaRPr lang="en-US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Avenir Next LT Pro"/>
            </a:rPr>
            <a:t>3:  Our</a:t>
          </a:r>
          <a:r>
            <a:rPr lang="en-US" sz="2500" kern="1200"/>
            <a:t> </a:t>
          </a:r>
          <a:r>
            <a:rPr lang="en-US" sz="2500" kern="1200">
              <a:latin typeface="Avenir Next LT Pro"/>
            </a:rPr>
            <a:t>Own</a:t>
          </a:r>
          <a:r>
            <a:rPr lang="en-US" sz="2500" kern="1200"/>
            <a:t> "</a:t>
          </a:r>
          <a:r>
            <a:rPr lang="en-US" sz="2500" kern="1200">
              <a:latin typeface="Avenir Next LT Pro"/>
            </a:rPr>
            <a:t>Arbitrary</a:t>
          </a:r>
          <a:r>
            <a:rPr lang="en-US" sz="2500" kern="1200"/>
            <a:t>" </a:t>
          </a:r>
          <a:r>
            <a:rPr lang="en-US" sz="2500" kern="1200">
              <a:latin typeface="Avenir Next LT Pro"/>
            </a:rPr>
            <a:t>Weights</a:t>
          </a:r>
        </a:p>
      </dsp:txBody>
      <dsp:txXfrm>
        <a:off x="0" y="934918"/>
        <a:ext cx="6211685" cy="1890000"/>
      </dsp:txXfrm>
    </dsp:sp>
    <dsp:sp modelId="{579CFF41-ADF9-4EB8-948D-1CC2BBBEAB92}">
      <dsp:nvSpPr>
        <dsp:cNvPr id="0" name=""/>
        <dsp:cNvSpPr/>
      </dsp:nvSpPr>
      <dsp:spPr>
        <a:xfrm>
          <a:off x="310584" y="565918"/>
          <a:ext cx="4348179" cy="738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351" tIns="0" rIns="16435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"Family Friendliness Score"</a:t>
          </a:r>
        </a:p>
      </dsp:txBody>
      <dsp:txXfrm>
        <a:off x="346610" y="601944"/>
        <a:ext cx="4276127" cy="665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988C7-1BC7-42DE-85C3-8F922E277CDE}">
      <dsp:nvSpPr>
        <dsp:cNvPr id="0" name=""/>
        <dsp:cNvSpPr/>
      </dsp:nvSpPr>
      <dsp:spPr>
        <a:xfrm>
          <a:off x="0" y="3145552"/>
          <a:ext cx="7764675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BC4B0F-6C9D-4CA4-9CBE-74EC53C09781}">
      <dsp:nvSpPr>
        <dsp:cNvPr id="0" name=""/>
        <dsp:cNvSpPr/>
      </dsp:nvSpPr>
      <dsp:spPr>
        <a:xfrm>
          <a:off x="388233" y="2968432"/>
          <a:ext cx="5435272" cy="3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5440" tIns="0" rIns="2054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>
                  <a:lumMod val="95000"/>
                </a:schemeClr>
              </a:solidFill>
            </a:rPr>
            <a:t>Using Family Friendly Scores, Categorize Each Zip Code (L/M/H)</a:t>
          </a:r>
        </a:p>
      </dsp:txBody>
      <dsp:txXfrm>
        <a:off x="405526" y="2985725"/>
        <a:ext cx="5400686" cy="319654"/>
      </dsp:txXfrm>
    </dsp:sp>
    <dsp:sp modelId="{6F53255B-12C5-40DF-9CFC-BBF7BB0C7278}">
      <dsp:nvSpPr>
        <dsp:cNvPr id="0" name=""/>
        <dsp:cNvSpPr/>
      </dsp:nvSpPr>
      <dsp:spPr>
        <a:xfrm>
          <a:off x="0" y="3689872"/>
          <a:ext cx="7764675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01305"/>
              <a:satOff val="-474"/>
              <a:lumOff val="-209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878570-1BE1-4B35-9288-E2FA6CE2A015}">
      <dsp:nvSpPr>
        <dsp:cNvPr id="0" name=""/>
        <dsp:cNvSpPr/>
      </dsp:nvSpPr>
      <dsp:spPr>
        <a:xfrm>
          <a:off x="388233" y="3512752"/>
          <a:ext cx="5435272" cy="354240"/>
        </a:xfrm>
        <a:prstGeom prst="roundRect">
          <a:avLst/>
        </a:prstGeom>
        <a:gradFill rotWithShape="0">
          <a:gsLst>
            <a:gs pos="0">
              <a:schemeClr val="accent5">
                <a:hueOff val="-501305"/>
                <a:satOff val="-474"/>
                <a:lumOff val="-20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1305"/>
                <a:satOff val="-474"/>
                <a:lumOff val="-20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1305"/>
                <a:satOff val="-474"/>
                <a:lumOff val="-20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5440" tIns="0" rIns="2054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>
                  <a:lumMod val="95000"/>
                </a:schemeClr>
              </a:solidFill>
              <a:latin typeface="Avenir Next LT Pro"/>
            </a:rPr>
            <a:t>Find Best Model</a:t>
          </a:r>
        </a:p>
      </dsp:txBody>
      <dsp:txXfrm>
        <a:off x="405526" y="3530045"/>
        <a:ext cx="5400686" cy="319654"/>
      </dsp:txXfrm>
    </dsp:sp>
    <dsp:sp modelId="{0B561C60-AFA4-430D-AE2D-9610E99F38DE}">
      <dsp:nvSpPr>
        <dsp:cNvPr id="0" name=""/>
        <dsp:cNvSpPr/>
      </dsp:nvSpPr>
      <dsp:spPr>
        <a:xfrm>
          <a:off x="0" y="4234192"/>
          <a:ext cx="7764675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002610"/>
              <a:satOff val="-947"/>
              <a:lumOff val="-41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21264B-0392-4CEF-8FBB-683EBDD0EA71}">
      <dsp:nvSpPr>
        <dsp:cNvPr id="0" name=""/>
        <dsp:cNvSpPr/>
      </dsp:nvSpPr>
      <dsp:spPr>
        <a:xfrm>
          <a:off x="388233" y="4057072"/>
          <a:ext cx="5435272" cy="354240"/>
        </a:xfrm>
        <a:prstGeom prst="roundRect">
          <a:avLst/>
        </a:prstGeom>
        <a:gradFill rotWithShape="0">
          <a:gsLst>
            <a:gs pos="0">
              <a:schemeClr val="accent5">
                <a:hueOff val="-1002610"/>
                <a:satOff val="-947"/>
                <a:lumOff val="-41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02610"/>
                <a:satOff val="-947"/>
                <a:lumOff val="-41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02610"/>
                <a:satOff val="-947"/>
                <a:lumOff val="-41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5440" tIns="0" rIns="20544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>
                  <a:lumMod val="95000"/>
                </a:schemeClr>
              </a:solidFill>
            </a:rPr>
            <a:t>Apply Best Weighting Method and Get Rankings</a:t>
          </a:r>
        </a:p>
      </dsp:txBody>
      <dsp:txXfrm>
        <a:off x="405526" y="4074365"/>
        <a:ext cx="5400686" cy="319654"/>
      </dsp:txXfrm>
    </dsp:sp>
    <dsp:sp modelId="{F023F61C-E88C-4EB6-927F-217196A6E35E}">
      <dsp:nvSpPr>
        <dsp:cNvPr id="0" name=""/>
        <dsp:cNvSpPr/>
      </dsp:nvSpPr>
      <dsp:spPr>
        <a:xfrm>
          <a:off x="0" y="4778512"/>
          <a:ext cx="7764675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503915"/>
              <a:satOff val="-1421"/>
              <a:lumOff val="-62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2625" tIns="249936" rIns="60262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solidFill>
                <a:srgbClr val="444444"/>
              </a:solidFill>
              <a:latin typeface="Arial"/>
              <a:cs typeface="Arial"/>
            </a:rPr>
            <a:t>KNN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solidFill>
                <a:srgbClr val="444444"/>
              </a:solidFill>
              <a:latin typeface="Arial"/>
              <a:cs typeface="Arial"/>
            </a:rPr>
            <a:t>Random Forest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solidFill>
                <a:srgbClr val="444444"/>
              </a:solidFill>
              <a:latin typeface="Arial"/>
              <a:cs typeface="Arial"/>
            </a:rPr>
            <a:t>SVM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solidFill>
                <a:srgbClr val="444444"/>
              </a:solidFill>
              <a:latin typeface="Arial"/>
              <a:cs typeface="Arial"/>
            </a:rPr>
            <a:t>Logistic Regression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solidFill>
                <a:srgbClr val="444444"/>
              </a:solidFill>
              <a:latin typeface="Arial"/>
              <a:cs typeface="Arial"/>
            </a:rPr>
            <a:t>Decision Tree</a:t>
          </a:r>
          <a:endParaRPr lang="en-US" sz="1200" b="1" kern="1200"/>
        </a:p>
      </dsp:txBody>
      <dsp:txXfrm>
        <a:off x="0" y="4778512"/>
        <a:ext cx="7764675" cy="1247400"/>
      </dsp:txXfrm>
    </dsp:sp>
    <dsp:sp modelId="{F6AEAFC9-55CB-4E12-B437-63BEAAF555A6}">
      <dsp:nvSpPr>
        <dsp:cNvPr id="0" name=""/>
        <dsp:cNvSpPr/>
      </dsp:nvSpPr>
      <dsp:spPr>
        <a:xfrm>
          <a:off x="388233" y="4601392"/>
          <a:ext cx="5435272" cy="354240"/>
        </a:xfrm>
        <a:prstGeom prst="roundRect">
          <a:avLst/>
        </a:prstGeom>
        <a:gradFill rotWithShape="0">
          <a:gsLst>
            <a:gs pos="0">
              <a:schemeClr val="accent5">
                <a:hueOff val="-1503915"/>
                <a:satOff val="-1421"/>
                <a:lumOff val="-62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03915"/>
                <a:satOff val="-1421"/>
                <a:lumOff val="-62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03915"/>
                <a:satOff val="-1421"/>
                <a:lumOff val="-62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5440" tIns="0" rIns="205440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bg1">
                  <a:lumMod val="95000"/>
                </a:schemeClr>
              </a:solidFill>
              <a:latin typeface="Arial"/>
              <a:cs typeface="Arial"/>
            </a:rPr>
            <a:t>Models</a:t>
          </a:r>
        </a:p>
      </dsp:txBody>
      <dsp:txXfrm>
        <a:off x="405526" y="4618685"/>
        <a:ext cx="5400686" cy="3196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9ED71-38D9-4F75-89A1-7E049FD9FBA2}">
      <dsp:nvSpPr>
        <dsp:cNvPr id="0" name=""/>
        <dsp:cNvSpPr/>
      </dsp:nvSpPr>
      <dsp:spPr>
        <a:xfrm>
          <a:off x="1173718" y="286"/>
          <a:ext cx="2219176" cy="133150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Expand to Other Cities</a:t>
          </a:r>
        </a:p>
      </dsp:txBody>
      <dsp:txXfrm>
        <a:off x="1173718" y="286"/>
        <a:ext cx="2219176" cy="1331505"/>
      </dsp:txXfrm>
    </dsp:sp>
    <dsp:sp modelId="{7F7E3A7A-58C2-42C8-9737-684DC919095D}">
      <dsp:nvSpPr>
        <dsp:cNvPr id="0" name=""/>
        <dsp:cNvSpPr/>
      </dsp:nvSpPr>
      <dsp:spPr>
        <a:xfrm>
          <a:off x="3614811" y="286"/>
          <a:ext cx="2219176" cy="133150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Apply to Different Needs</a:t>
          </a:r>
        </a:p>
      </dsp:txBody>
      <dsp:txXfrm>
        <a:off x="3614811" y="286"/>
        <a:ext cx="2219176" cy="1331505"/>
      </dsp:txXfrm>
    </dsp:sp>
    <dsp:sp modelId="{E3E8A516-6617-4E19-BF6C-7D40A07D39AB}">
      <dsp:nvSpPr>
        <dsp:cNvPr id="0" name=""/>
        <dsp:cNvSpPr/>
      </dsp:nvSpPr>
      <dsp:spPr>
        <a:xfrm>
          <a:off x="6055905" y="286"/>
          <a:ext cx="2219176" cy="133150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User-Friendly </a:t>
          </a:r>
          <a:r>
            <a:rPr lang="en-US" sz="2700" kern="1200">
              <a:latin typeface="Avenir Next LT Pro"/>
            </a:rPr>
            <a:t>WebApp</a:t>
          </a:r>
          <a:endParaRPr lang="en-US" sz="2700" kern="1200"/>
        </a:p>
      </dsp:txBody>
      <dsp:txXfrm>
        <a:off x="6055905" y="286"/>
        <a:ext cx="2219176" cy="1331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0492-7CDC-49B4-8997-CD6120B6AADA}" type="datetimeFigureOut"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9C4BF-47C2-4D3B-97D3-5C68BDFF19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1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err="1"/>
              <a:t>Arts_and_Entertainment</a:t>
            </a:r>
            <a:r>
              <a:rPr lang="en-US"/>
              <a:t>, </a:t>
            </a:r>
            <a:r>
              <a:rPr lang="en-US" err="1"/>
              <a:t>Community_and_Government</a:t>
            </a:r>
            <a:r>
              <a:rPr lang="en-US"/>
              <a:t> </a:t>
            </a:r>
            <a:r>
              <a:rPr lang="en-US" err="1"/>
              <a:t>Dining_and_Drinkin</a:t>
            </a:r>
            <a:r>
              <a:rPr lang="en-US"/>
              <a:t>, Event </a:t>
            </a:r>
            <a:r>
              <a:rPr lang="en-US" err="1"/>
              <a:t>Health_and_Medicine</a:t>
            </a:r>
            <a:r>
              <a:rPr lang="en-US"/>
              <a:t>, </a:t>
            </a:r>
            <a:r>
              <a:rPr lang="en-US" err="1"/>
              <a:t>Landmarks_and_Outdoors</a:t>
            </a:r>
            <a:r>
              <a:rPr lang="en-US"/>
              <a:t>, Retail </a:t>
            </a:r>
            <a:r>
              <a:rPr lang="en-US" err="1"/>
              <a:t>Sports_and_Recreation</a:t>
            </a:r>
            <a:endParaRPr lang="en-US" err="1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nyc.gov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9C4BF-47C2-4D3B-97D3-5C68BDFF19E4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7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0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6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9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612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6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December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December 28, 2023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37230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hyperlink" Target="https://stats.libretexts.org/Bookshelves/Applied_Statistics/Book:_Learning_Statistics_with_R_-_A_tutorial_for_Psychology_Students_and_other_Beginners_(Navarro)/15:_Linear_Regression/15.01:_What_Is_a_Linear_Regression_Model?" TargetMode="External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23.jpeg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ain At Night">
            <a:extLst>
              <a:ext uri="{FF2B5EF4-FFF2-40B4-BE49-F238E27FC236}">
                <a16:creationId xmlns:a16="http://schemas.microsoft.com/office/drawing/2014/main" id="{E21FB6D4-D22D-23C5-A854-AD3CBD9DBA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88" y="620486"/>
            <a:ext cx="6480695" cy="4062547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 Light"/>
              </a:rPr>
              <a:t>Best Neighborhoods of New </a:t>
            </a:r>
            <a:r>
              <a:rPr lang="en-US" err="1">
                <a:solidFill>
                  <a:schemeClr val="bg1"/>
                </a:solidFill>
                <a:cs typeface="Calibri Light"/>
              </a:rPr>
              <a:t>york</a:t>
            </a:r>
            <a:r>
              <a:rPr lang="en-US">
                <a:solidFill>
                  <a:schemeClr val="bg1"/>
                </a:solidFill>
                <a:cs typeface="Calibri Light"/>
              </a:rPr>
              <a:t> city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4643CFF5-3073-44B6-9A56-4CAF096F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10AAE-D94F-DDFA-2054-4FDE014B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68300"/>
            <a:ext cx="6694285" cy="1620224"/>
          </a:xfrm>
        </p:spPr>
        <p:txBody>
          <a:bodyPr anchor="b">
            <a:normAutofit/>
          </a:bodyPr>
          <a:lstStyle/>
          <a:p>
            <a:r>
              <a:rPr lang="en-US"/>
              <a:t>Weight </a:t>
            </a:r>
            <a:br>
              <a:rPr lang="en-US"/>
            </a:br>
            <a:r>
              <a:rPr lang="en-US"/>
              <a:t>Assigning</a:t>
            </a:r>
          </a:p>
        </p:txBody>
      </p:sp>
      <p:pic>
        <p:nvPicPr>
          <p:cNvPr id="4" name="Picture 3" descr="Balance Scale clipart. Free download transparent .PNG | Creazilla">
            <a:extLst>
              <a:ext uri="{FF2B5EF4-FFF2-40B4-BE49-F238E27FC236}">
                <a16:creationId xmlns:a16="http://schemas.microsoft.com/office/drawing/2014/main" id="{803039AB-BEE8-805D-A3FD-D00C10E3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985" y="228600"/>
            <a:ext cx="4037215" cy="32751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391868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39186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3072E98-56ED-DB3F-7356-ACC6D6A20D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900634"/>
              </p:ext>
            </p:extLst>
          </p:nvPr>
        </p:nvGraphicFramePr>
        <p:xfrm>
          <a:off x="495300" y="2331489"/>
          <a:ext cx="6211685" cy="3390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D0905FBC-3395-6EF1-EFAE-F708D2939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925" y="3854768"/>
            <a:ext cx="4679950" cy="24098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095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8">
            <a:extLst>
              <a:ext uri="{FF2B5EF4-FFF2-40B4-BE49-F238E27FC236}">
                <a16:creationId xmlns:a16="http://schemas.microsoft.com/office/drawing/2014/main" id="{1EFD5358-E7E1-48E4-8AAF-72C5A548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52AD4-AC1B-8320-B5EF-A75784C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5764307" cy="15688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Avenir Next LT Pro"/>
                <a:ea typeface="Segoe UI"/>
                <a:cs typeface="Segoe UI"/>
              </a:rPr>
              <a:t>CATORAGIZATION &amp; MODELS​</a:t>
            </a:r>
          </a:p>
          <a:p>
            <a:pPr rtl="0">
              <a:lnSpc>
                <a:spcPct val="90000"/>
              </a:lnSpc>
            </a:pPr>
            <a:r>
              <a:rPr lang="en-US">
                <a:latin typeface="Avenir Next LT Pro"/>
                <a:ea typeface="Segoe UI"/>
                <a:cs typeface="Segoe UI"/>
              </a:rPr>
              <a:t>​</a:t>
            </a:r>
            <a:endParaRPr lang="en-US"/>
          </a:p>
        </p:txBody>
      </p:sp>
      <p:pic>
        <p:nvPicPr>
          <p:cNvPr id="34" name="Picture 33" descr="A line graph with dots and numbers&#10;&#10;Description automatically generated">
            <a:extLst>
              <a:ext uri="{FF2B5EF4-FFF2-40B4-BE49-F238E27FC236}">
                <a16:creationId xmlns:a16="http://schemas.microsoft.com/office/drawing/2014/main" id="{612444A4-E801-4A59-CB9D-B6DE42865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142" r="412" b="5600"/>
          <a:stretch/>
        </p:blipFill>
        <p:spPr>
          <a:xfrm>
            <a:off x="8223249" y="291674"/>
            <a:ext cx="3661342" cy="26843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5" name="Picture 154" descr="Product Categorization: A Guide to Organizing Your Products">
            <a:extLst>
              <a:ext uri="{FF2B5EF4-FFF2-40B4-BE49-F238E27FC236}">
                <a16:creationId xmlns:a16="http://schemas.microsoft.com/office/drawing/2014/main" id="{8563441E-11AF-09CC-51F6-8BD5E314E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7" r="21901" b="-1"/>
          <a:stretch/>
        </p:blipFill>
        <p:spPr>
          <a:xfrm>
            <a:off x="8229599" y="3377615"/>
            <a:ext cx="3657595" cy="29088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3EFEF205-91EC-45C0-B129-C4B7B770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EDA2FAE8-3610-4EDB-85F1-C20BCF89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0799"/>
            <a:ext cx="4076696" cy="4572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D7891C4-D47B-0DF9-90CC-E3E79C30E5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529284"/>
              </p:ext>
            </p:extLst>
          </p:nvPr>
        </p:nvGraphicFramePr>
        <p:xfrm>
          <a:off x="96089" y="-683178"/>
          <a:ext cx="7764675" cy="899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641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100021-6EEC-7449-4A32-81B7DE0A4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22" r="1801" b="-1"/>
          <a:stretch/>
        </p:blipFill>
        <p:spPr>
          <a:xfrm>
            <a:off x="1727200" y="893170"/>
            <a:ext cx="8737600" cy="4610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2E5EC78-E016-A558-EDF6-4A2DFF6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80" y="-2738"/>
            <a:ext cx="4964790" cy="73123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742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1D7692-D578-8380-99BD-375939818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13" r="177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8A8243-88C8-666C-241D-F5CF085A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2" y="2635829"/>
            <a:ext cx="4964790" cy="73123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3071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4CCE3197-8BBA-49A1-A8A7-F47FB244A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C5D9031-3674-45D6-A9CD-3B5502BD8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8757"/>
            <a:ext cx="12192002" cy="2378310"/>
          </a:xfrm>
          <a:prstGeom prst="rect">
            <a:avLst/>
          </a:prstGeom>
          <a:gradFill>
            <a:gsLst>
              <a:gs pos="0">
                <a:schemeClr val="accent5">
                  <a:alpha val="88000"/>
                </a:schemeClr>
              </a:gs>
              <a:gs pos="84000">
                <a:schemeClr val="accent2">
                  <a:alpha val="96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16FC2C8-85D1-469C-8765-2381A8D22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3" y="-28758"/>
            <a:ext cx="11734798" cy="237831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6">
                  <a:alpha val="44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5E72AC0-5005-4864-BFA5-33B5E0BC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01756" y="-3271597"/>
            <a:ext cx="2376595" cy="8865706"/>
          </a:xfrm>
          <a:prstGeom prst="rect">
            <a:avLst/>
          </a:prstGeom>
          <a:gradFill>
            <a:gsLst>
              <a:gs pos="0">
                <a:schemeClr val="accent4">
                  <a:alpha val="19000"/>
                </a:schemeClr>
              </a:gs>
              <a:gs pos="99000">
                <a:schemeClr val="accent5"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9D980-C56B-881F-56A1-7AE1D2E1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0"/>
            <a:ext cx="9448800" cy="10294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 look to the future</a:t>
            </a:r>
          </a:p>
        </p:txBody>
      </p:sp>
      <p:pic>
        <p:nvPicPr>
          <p:cNvPr id="81" name="Picture 80" descr="Top 14 Mobile App Development Tools For Building Apps">
            <a:extLst>
              <a:ext uri="{FF2B5EF4-FFF2-40B4-BE49-F238E27FC236}">
                <a16:creationId xmlns:a16="http://schemas.microsoft.com/office/drawing/2014/main" id="{466C6C3A-73B7-B5B6-88D5-D8C99916B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5" t="-1049" r="353" b="699"/>
          <a:stretch/>
        </p:blipFill>
        <p:spPr>
          <a:xfrm>
            <a:off x="1143991" y="1764322"/>
            <a:ext cx="4600352" cy="292717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2" name="Picture 21" descr="Unlocking Success: The Importance of Goal Setting and Future Planning">
            <a:extLst>
              <a:ext uri="{FF2B5EF4-FFF2-40B4-BE49-F238E27FC236}">
                <a16:creationId xmlns:a16="http://schemas.microsoft.com/office/drawing/2014/main" id="{B5B31964-3AEC-4297-48AB-84ACE721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48" y="1765204"/>
            <a:ext cx="4600352" cy="29262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31438C7-B922-78D0-9289-FD109E209F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108488"/>
              </p:ext>
            </p:extLst>
          </p:nvPr>
        </p:nvGraphicFramePr>
        <p:xfrm>
          <a:off x="1371601" y="4993537"/>
          <a:ext cx="9448800" cy="1332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80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EAC55E-FD3E-4A90-B4E2-D197D8038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BEE02-6E91-87FE-B06D-3A8D6E0B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67" y="412811"/>
            <a:ext cx="10677124" cy="1061357"/>
          </a:xfrm>
        </p:spPr>
        <p:txBody>
          <a:bodyPr>
            <a:normAutofit fontScale="90000"/>
          </a:bodyPr>
          <a:lstStyle/>
          <a:p>
            <a:r>
              <a:rPr lang="en-US" sz="4000"/>
              <a:t>Problem: where to live IN NYC?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7D04-25DB-069B-A9C3-C921146D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887968"/>
            <a:ext cx="9448800" cy="3812746"/>
          </a:xfrm>
        </p:spPr>
        <p:txBody>
          <a:bodyPr vert="horz" lIns="0" tIns="0" rIns="0" bIns="0" rtlCol="0">
            <a:normAutofit/>
          </a:bodyPr>
          <a:lstStyle/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2DCAD1-D7F2-4CA8-960C-526B7DB37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09AC7F-1347-41C8-8BEB-47473A21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2" name="Picture 181" descr="Parents Stock Illustrations – 72,983 Parents Stock Illustrations, Vectors &amp;  Clipart - Dreamstime">
            <a:extLst>
              <a:ext uri="{FF2B5EF4-FFF2-40B4-BE49-F238E27FC236}">
                <a16:creationId xmlns:a16="http://schemas.microsoft.com/office/drawing/2014/main" id="{2EB7DB0C-5570-6A2E-8B0E-DBF5828B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226" y="2704162"/>
            <a:ext cx="2143125" cy="21431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4" name="Picture 183" descr="A person and person standing together&#10;&#10;Description automatically generated">
            <a:extLst>
              <a:ext uri="{FF2B5EF4-FFF2-40B4-BE49-F238E27FC236}">
                <a16:creationId xmlns:a16="http://schemas.microsoft.com/office/drawing/2014/main" id="{19097AB3-21E7-9B0F-B0FC-50AAE40AB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" b="5405"/>
          <a:stretch/>
        </p:blipFill>
        <p:spPr>
          <a:xfrm>
            <a:off x="2913171" y="2696661"/>
            <a:ext cx="2436057" cy="210925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6" name="Picture 185" descr="A cartoon of a person&#10;&#10;Description automatically generated">
            <a:extLst>
              <a:ext uri="{FF2B5EF4-FFF2-40B4-BE49-F238E27FC236}">
                <a16:creationId xmlns:a16="http://schemas.microsoft.com/office/drawing/2014/main" id="{7B9A95DD-C8F3-F737-C6DF-87B10A22D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96" y="2664595"/>
            <a:ext cx="1527761" cy="21026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87" name="Arrow: Right 186">
            <a:extLst>
              <a:ext uri="{FF2B5EF4-FFF2-40B4-BE49-F238E27FC236}">
                <a16:creationId xmlns:a16="http://schemas.microsoft.com/office/drawing/2014/main" id="{D510305D-D655-DE35-D971-35B7BA3E13FE}"/>
              </a:ext>
            </a:extLst>
          </p:cNvPr>
          <p:cNvSpPr/>
          <p:nvPr/>
        </p:nvSpPr>
        <p:spPr>
          <a:xfrm>
            <a:off x="1937305" y="3590277"/>
            <a:ext cx="828582" cy="4142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Right 187">
            <a:extLst>
              <a:ext uri="{FF2B5EF4-FFF2-40B4-BE49-F238E27FC236}">
                <a16:creationId xmlns:a16="http://schemas.microsoft.com/office/drawing/2014/main" id="{AE452E49-2901-9BA3-BECC-2163EF87F2F1}"/>
              </a:ext>
            </a:extLst>
          </p:cNvPr>
          <p:cNvSpPr/>
          <p:nvPr/>
        </p:nvSpPr>
        <p:spPr>
          <a:xfrm>
            <a:off x="5565682" y="3523695"/>
            <a:ext cx="887766" cy="44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12AAC6F-31C3-D300-21C5-64574DECB000}"/>
              </a:ext>
            </a:extLst>
          </p:cNvPr>
          <p:cNvSpPr txBox="1"/>
          <p:nvPr/>
        </p:nvSpPr>
        <p:spPr>
          <a:xfrm>
            <a:off x="167935" y="2219417"/>
            <a:ext cx="15945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venir Next LT Pro"/>
                <a:cs typeface="Times"/>
              </a:rPr>
              <a:t>Challenging</a:t>
            </a:r>
          </a:p>
          <a:p>
            <a:endParaRPr lang="en-US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D6E7941-4386-2163-036F-20DD9521F077}"/>
              </a:ext>
            </a:extLst>
          </p:cNvPr>
          <p:cNvSpPr txBox="1"/>
          <p:nvPr/>
        </p:nvSpPr>
        <p:spPr>
          <a:xfrm>
            <a:off x="3580537" y="2217321"/>
            <a:ext cx="1101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Difficult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03C9221-8A80-D744-2647-186109B84B4F}"/>
              </a:ext>
            </a:extLst>
          </p:cNvPr>
          <p:cNvSpPr txBox="1"/>
          <p:nvPr/>
        </p:nvSpPr>
        <p:spPr>
          <a:xfrm>
            <a:off x="7313842" y="2218431"/>
            <a:ext cx="745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Hard</a:t>
            </a:r>
          </a:p>
        </p:txBody>
      </p:sp>
      <p:pic>
        <p:nvPicPr>
          <p:cNvPr id="4" name="Picture 3" descr="Hispanic Family Clipart Young Indian Family Vector Flat Design Cartoon  Cartoons Illustration By Iluzhoda On White Background, Hispanic Family,  Clipart, Cartoon PNG and Vector with Transparent Background for Free  Download">
            <a:extLst>
              <a:ext uri="{FF2B5EF4-FFF2-40B4-BE49-F238E27FC236}">
                <a16:creationId xmlns:a16="http://schemas.microsoft.com/office/drawing/2014/main" id="{6F0944A3-DD04-21FE-84E1-A87971D85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937" y="2662237"/>
            <a:ext cx="2181225" cy="21939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FAED56B-23BB-C3E9-7FAE-EEE6C8FC99C7}"/>
              </a:ext>
            </a:extLst>
          </p:cNvPr>
          <p:cNvSpPr/>
          <p:nvPr/>
        </p:nvSpPr>
        <p:spPr>
          <a:xfrm>
            <a:off x="8905782" y="3485595"/>
            <a:ext cx="887766" cy="4438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6D3C5-CF71-825A-C1CB-D2B26402CB73}"/>
              </a:ext>
            </a:extLst>
          </p:cNvPr>
          <p:cNvSpPr txBox="1"/>
          <p:nvPr/>
        </p:nvSpPr>
        <p:spPr>
          <a:xfrm>
            <a:off x="10298341" y="2218431"/>
            <a:ext cx="1405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Impossible</a:t>
            </a:r>
          </a:p>
        </p:txBody>
      </p:sp>
      <p:pic>
        <p:nvPicPr>
          <p:cNvPr id="7" name="Picture 6" descr="Difficulty meter isolated vector illustration Stock Vector | Adobe Stock">
            <a:extLst>
              <a:ext uri="{FF2B5EF4-FFF2-40B4-BE49-F238E27FC236}">
                <a16:creationId xmlns:a16="http://schemas.microsoft.com/office/drawing/2014/main" id="{CAC0AAD6-DE12-096A-94F8-71A8B05D7B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64" b="11899"/>
          <a:stretch/>
        </p:blipFill>
        <p:spPr>
          <a:xfrm>
            <a:off x="4722813" y="4929061"/>
            <a:ext cx="2759075" cy="13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C6B86-3018-E806-E841-FD9E454B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C4AE1-1A9C-2864-ABD4-FDC246B87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116A4-17F3-6541-C304-68B6B0BB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/>
              <a:t>Life of young adults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245E3F-4B6C-FB31-9F5B-67131E86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6C110-F0B7-C963-8BFD-F96D16CD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lit desk">
            <a:extLst>
              <a:ext uri="{FF2B5EF4-FFF2-40B4-BE49-F238E27FC236}">
                <a16:creationId xmlns:a16="http://schemas.microsoft.com/office/drawing/2014/main" id="{331414EC-27A4-E4FE-EA32-3AABD926F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2" r="34163" b="-6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6C7E40-F118-A950-B767-7FDB15D2A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274583"/>
              </p:ext>
            </p:extLst>
          </p:nvPr>
        </p:nvGraphicFramePr>
        <p:xfrm>
          <a:off x="411250" y="1951286"/>
          <a:ext cx="7305938" cy="4392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847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99262-B56A-E961-6467-521EC0E5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ACC3CBF-7630-B05D-4070-739353B5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77E11-BF31-8BF9-36EF-7BDD7B1C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 err="1">
                <a:ea typeface="+mj-lt"/>
                <a:cs typeface="+mj-lt"/>
              </a:rPr>
              <a:t>LOCATIOn</a:t>
            </a:r>
            <a:r>
              <a:rPr lang="en-US" sz="4000">
                <a:ea typeface="+mj-lt"/>
                <a:cs typeface="+mj-lt"/>
              </a:rPr>
              <a:t> LOCATION </a:t>
            </a:r>
            <a:r>
              <a:rPr lang="en-US" sz="4000" err="1">
                <a:ea typeface="+mj-lt"/>
                <a:cs typeface="+mj-lt"/>
              </a:rPr>
              <a:t>LOCATION</a:t>
            </a:r>
            <a:endParaRPr lang="en-US" sz="4000" b="0" err="1">
              <a:ea typeface="+mj-lt"/>
              <a:cs typeface="+mj-lt"/>
            </a:endParaRPr>
          </a:p>
          <a:p>
            <a:endParaRPr lang="en-US" sz="4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A5C1F-4BDD-8D99-F619-B14559C35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9BC8C5-7C7C-765A-7E85-BBC11FD11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Houses in a subdivision">
            <a:extLst>
              <a:ext uri="{FF2B5EF4-FFF2-40B4-BE49-F238E27FC236}">
                <a16:creationId xmlns:a16="http://schemas.microsoft.com/office/drawing/2014/main" id="{0B14D734-9E19-B877-CE5A-4219BBED2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6" r="23346" b="-9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062A26-77B7-A2AF-B12C-DD269E745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367227"/>
              </p:ext>
            </p:extLst>
          </p:nvPr>
        </p:nvGraphicFramePr>
        <p:xfrm>
          <a:off x="449479" y="1521853"/>
          <a:ext cx="7216888" cy="4498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31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071D5-FE40-4F34-356F-548D2AF0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/>
              <a:t>Children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y plastic numbers">
            <a:extLst>
              <a:ext uri="{FF2B5EF4-FFF2-40B4-BE49-F238E27FC236}">
                <a16:creationId xmlns:a16="http://schemas.microsoft.com/office/drawing/2014/main" id="{0720EE83-B074-A481-6D71-F436E5060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7" r="31668" b="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84C3C3-3313-EB5B-5B58-20A4AE4E4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232074"/>
              </p:ext>
            </p:extLst>
          </p:nvPr>
        </p:nvGraphicFramePr>
        <p:xfrm>
          <a:off x="330690" y="2079386"/>
          <a:ext cx="6978969" cy="401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3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AFBBA-08A9-6F70-C52A-B57438B6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268036" cy="214014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The solution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1F0750-DBF5-7061-474A-99CA08BB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3054545"/>
            <a:ext cx="5268037" cy="2567508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285750">
              <a:spcAft>
                <a:spcPts val="600"/>
              </a:spcAft>
            </a:pPr>
            <a:r>
              <a:rPr lang="en-US" sz="1600"/>
              <a:t>NYC is a great place to raise a family </a:t>
            </a:r>
          </a:p>
          <a:p>
            <a:pPr marL="285750">
              <a:spcAft>
                <a:spcPts val="600"/>
              </a:spcAft>
            </a:pPr>
            <a:r>
              <a:rPr lang="en-US" sz="1600"/>
              <a:t>Diverse neighborhoods each with unique benefits</a:t>
            </a:r>
          </a:p>
          <a:p>
            <a:pPr marL="285750">
              <a:spcAft>
                <a:spcPts val="600"/>
              </a:spcAft>
            </a:pPr>
            <a:r>
              <a:rPr lang="en-US" sz="1600"/>
              <a:t>Never know if considering all relevant factors when deciding where to live</a:t>
            </a:r>
          </a:p>
          <a:p>
            <a:pPr marL="285750">
              <a:spcAft>
                <a:spcPts val="600"/>
              </a:spcAft>
            </a:pPr>
            <a:r>
              <a:rPr lang="en-US" sz="1600"/>
              <a:t>Unique, easy to use platform where parents can weigh their preferences to find the perfect zip code in NYC for them and their families</a:t>
            </a:r>
          </a:p>
        </p:txBody>
      </p:sp>
      <p:pic>
        <p:nvPicPr>
          <p:cNvPr id="6" name="Picture 5" descr="A person and person with two children&#10;&#10;Description automatically generated">
            <a:extLst>
              <a:ext uri="{FF2B5EF4-FFF2-40B4-BE49-F238E27FC236}">
                <a16:creationId xmlns:a16="http://schemas.microsoft.com/office/drawing/2014/main" id="{67255F01-6441-3CC6-3243-7E43F8992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8" r="12104" b="2"/>
          <a:stretch/>
        </p:blipFill>
        <p:spPr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84922"/>
            <a:ext cx="12203208" cy="1600201"/>
          </a:xfrm>
          <a:prstGeom prst="rect">
            <a:avLst/>
          </a:prstGeom>
          <a:gradFill>
            <a:gsLst>
              <a:gs pos="0">
                <a:schemeClr val="accent5">
                  <a:alpha val="88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1" y="5284922"/>
            <a:ext cx="8164608" cy="1594270"/>
          </a:xfrm>
          <a:prstGeom prst="rect">
            <a:avLst/>
          </a:prstGeom>
          <a:gradFill>
            <a:gsLst>
              <a:gs pos="91069">
                <a:schemeClr val="accent2"/>
              </a:gs>
              <a:gs pos="22000">
                <a:schemeClr val="accent2">
                  <a:alpha val="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5883" y="5284922"/>
            <a:ext cx="7012127" cy="1579412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8597" y="5284922"/>
            <a:ext cx="8164607" cy="1591534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72000">
                <a:schemeClr val="accent5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B155B-B691-D2E0-17E9-C08CF2EC9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63" y="5652097"/>
            <a:ext cx="10587314" cy="877729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965173-0CC6-DC52-7228-FD8DA09506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721249"/>
              </p:ext>
            </p:extLst>
          </p:nvPr>
        </p:nvGraphicFramePr>
        <p:xfrm>
          <a:off x="776379" y="710243"/>
          <a:ext cx="10754630" cy="4207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43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2" name="Rectangle 27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CEC0C-15DE-3E79-89F8-295E2118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1"/>
            <a:ext cx="10068975" cy="1066800"/>
          </a:xfrm>
        </p:spPr>
        <p:txBody>
          <a:bodyPr anchor="b">
            <a:normAutofit/>
          </a:bodyPr>
          <a:lstStyle/>
          <a:p>
            <a:r>
              <a:rPr lang="en-US" sz="4000"/>
              <a:t>Data Sets</a:t>
            </a:r>
          </a:p>
        </p:txBody>
      </p:sp>
      <p:pic>
        <p:nvPicPr>
          <p:cNvPr id="259" name="Picture 258" descr="Operations -Nyc open data">
            <a:extLst>
              <a:ext uri="{FF2B5EF4-FFF2-40B4-BE49-F238E27FC236}">
                <a16:creationId xmlns:a16="http://schemas.microsoft.com/office/drawing/2014/main" id="{3C05DE3B-D4A3-F609-7234-605113D9D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098"/>
          <a:stretch/>
        </p:blipFill>
        <p:spPr>
          <a:xfrm>
            <a:off x="7646838" y="1980775"/>
            <a:ext cx="3748858" cy="363282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73" name="Rectangle 272">
            <a:extLst>
              <a:ext uri="{FF2B5EF4-FFF2-40B4-BE49-F238E27FC236}">
                <a16:creationId xmlns:a16="http://schemas.microsoft.com/office/drawing/2014/main" id="{30563404-8DA1-408B-B56C-EF5733DA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931CC731-E2EC-4834-B848-101CC275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tx2">
                  <a:lumMod val="50000"/>
                  <a:lumOff val="50000"/>
                  <a:alpha val="3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3302E50-E154-8EFB-A076-71B278E02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22994"/>
              </p:ext>
            </p:extLst>
          </p:nvPr>
        </p:nvGraphicFramePr>
        <p:xfrm>
          <a:off x="1371601" y="1980775"/>
          <a:ext cx="5865905" cy="3632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639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EEF95-3B2A-D905-34D3-84E53042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63A411B-4CF3-CACE-B2CC-7A033E55A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BC36FB-B628-6787-19F3-12E40F58C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BB9D0F-07F4-1F8F-F3A0-D424CB705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B601EA3-C7F1-8420-73C6-E9F8487AA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4AAD39-E839-ED1F-A5ED-AE8F726E3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A37D-626E-5BB6-943C-8855DAC6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82" y="1422916"/>
            <a:ext cx="3390645" cy="1564777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Data Cleansing &amp; Scaling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AA9B9C6-4845-78F1-2062-49F8169636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954497"/>
              </p:ext>
            </p:extLst>
          </p:nvPr>
        </p:nvGraphicFramePr>
        <p:xfrm>
          <a:off x="4494654" y="457200"/>
          <a:ext cx="7392546" cy="383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" name="Picture 50" descr="10 Best Data Cleaning Tools To Get The Most Out Of Your Data">
            <a:extLst>
              <a:ext uri="{FF2B5EF4-FFF2-40B4-BE49-F238E27FC236}">
                <a16:creationId xmlns:a16="http://schemas.microsoft.com/office/drawing/2014/main" id="{4E552732-3B83-86E1-A81C-F4A65FA96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92" y="4339236"/>
            <a:ext cx="4056920" cy="258934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74D8589-2B95-D978-8095-7C8907B4C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6955" y="5006502"/>
            <a:ext cx="7391400" cy="1240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29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AnalogousFromRegularSeedLeftStep">
      <a:dk1>
        <a:srgbClr val="000000"/>
      </a:dk1>
      <a:lt1>
        <a:srgbClr val="FFFFFF"/>
      </a:lt1>
      <a:dk2>
        <a:srgbClr val="321C1D"/>
      </a:dk2>
      <a:lt2>
        <a:srgbClr val="F0F2F3"/>
      </a:lt2>
      <a:accent1>
        <a:srgbClr val="DC8734"/>
      </a:accent1>
      <a:accent2>
        <a:srgbClr val="CA3022"/>
      </a:accent2>
      <a:accent3>
        <a:srgbClr val="DC346C"/>
      </a:accent3>
      <a:accent4>
        <a:srgbClr val="CA22A0"/>
      </a:accent4>
      <a:accent5>
        <a:srgbClr val="BF34DC"/>
      </a:accent5>
      <a:accent6>
        <a:srgbClr val="6925CB"/>
      </a:accent6>
      <a:hlink>
        <a:srgbClr val="3F7F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GradientRiseVTI</vt:lpstr>
      <vt:lpstr>Best Neighborhoods of New york city</vt:lpstr>
      <vt:lpstr>Problem: where to live IN NYC?</vt:lpstr>
      <vt:lpstr>Life of young adults</vt:lpstr>
      <vt:lpstr>LOCATIOn LOCATION LOCATION </vt:lpstr>
      <vt:lpstr>Children</vt:lpstr>
      <vt:lpstr>The solution</vt:lpstr>
      <vt:lpstr>Methodology</vt:lpstr>
      <vt:lpstr>Data Sets</vt:lpstr>
      <vt:lpstr>Data Cleansing &amp; Scaling</vt:lpstr>
      <vt:lpstr>Weight  Assigning</vt:lpstr>
      <vt:lpstr>CATORAGIZATION &amp; MODELS​ ​</vt:lpstr>
      <vt:lpstr>Results</vt:lpstr>
      <vt:lpstr>Visualization</vt:lpstr>
      <vt:lpstr>A look to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2023-12-12T00:58:48Z</dcterms:created>
  <dcterms:modified xsi:type="dcterms:W3CDTF">2023-12-29T01:42:54Z</dcterms:modified>
</cp:coreProperties>
</file>